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ink/ink13.xml" ContentType="application/inkml+xml"/>
  <Override PartName="/ppt/notesSlides/notesSlide1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itchFamily="2" charset="-79"/>
      <p:regular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1" autoAdjust="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7:27.602"/>
    </inkml:context>
    <inkml:brush xml:id="br0">
      <inkml:brushProperty name="width" value="0.35" units="cm"/>
      <inkml:brushProperty name="height" value="0.3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15.652"/>
    </inkml:context>
    <inkml:brush xml:id="br0">
      <inkml:brushProperty name="width" value="0.35" units="cm"/>
      <inkml:brushProperty name="height" value="0.35" units="cm"/>
      <inkml:brushProperty name="color" value="#0D0A2C"/>
    </inkml:brush>
  </inkml:definitions>
  <inkml:trace contextRef="#ctx0" brushRef="#br0">1307 323 24575,'-25'25'0,"2"2"0,0 1 0,2 0 0,2 2 0,0 0 0,2 1 0,-19 48 0,18-40 0,-24 41 0,-5 12 0,31-61 0,-32 47 0,24-40 0,21-35 0,1 1 0,-1-1 0,0 0 0,0 0 0,0 0 0,0 0 0,0 0 0,-1 0 0,1-1 0,-1 0 0,0 0 0,0 0 0,0 0 0,0 0 0,0-1 0,0 0 0,0 0 0,0 0 0,0 0 0,-1-1 0,1 1 0,0-1 0,0 0 0,-1-1 0,1 1 0,0-1 0,0 1 0,-1-1 0,1-1 0,0 1 0,0 0 0,0-1 0,0 0 0,1 0 0,-1 0 0,0-1 0,1 1 0,-1-1 0,1 0 0,0 1 0,0-2 0,0 1 0,0 0 0,-3-7 0,-20-33 0,2-2 0,-30-76 0,39 86 0,-169-483 0,131 347 0,53 170 0,-1-1 0,1 1 0,-1-1 0,0 1 0,1-1 0,-1 1 0,0 0 0,0-1 0,0 1 0,0 0 0,0 0 0,0 0 0,0 0 0,0 0 0,-1 0 0,1 0 0,-2-1 0,2 2 0,0-1 0,0 1 0,0 0 0,0 0 0,0 0 0,0 0 0,1 0 0,-1 0 0,0 0 0,0 1 0,0-1 0,0 0 0,0 0 0,0 1 0,1-1 0,-1 0 0,0 1 0,0-1 0,1 1 0,-1-1 0,-1 2 0,-1 1 0,0 0 0,0 1 0,0-1 0,1 1 0,-1-1 0,1 1 0,0 0 0,0 0 0,0 0 0,-1 7 0,-2 11 0,-4 40 0,8-46 0,-1 0 0,0 0 0,-2 0 0,1-1 0,-12 29 0,8-27 0,0 1 0,-4 21 0,8-25 0,-1 0 0,0-1 0,-1 0 0,-1 0 0,-7 13 0,7-14 0,0 0 0,1 1 0,0-1 0,1 1 0,0 0 0,1 0 0,1 0 0,0 1 0,1-1 0,0 0 0,2 15 0,-3 23 0,2-48 0,0-1 0,-1 0 0,1 1 0,0-1 0,-1 1 0,1-1 0,-1 0 0,0 1 0,0-1 0,0 0 0,0 0 0,0 0 0,0 1 0,0-1 0,-1 0 0,1-1 0,-1 1 0,0 0 0,0 0 0,-3 2 0,4-4 0,-1 1 0,0-1 0,0 1 0,1-1 0,-1 0 0,0 0 0,0 0 0,0 0 0,0 0 0,1 0 0,-1-1 0,0 1 0,0 0 0,0-1 0,1 1 0,-1-1 0,0 0 0,1 0 0,-1 0 0,1 0 0,-1 0 0,1 0 0,-1 0 0,1 0 0,0 0 0,-1-1 0,0-1 0,-9-10 0,1 0 0,0 0 0,1-1 0,0 0 0,2-1 0,-1 0 0,2 0 0,0 0 0,-4-20 0,0 6 0,10 27 0,-1 1 0,1-1 0,-1 0 0,1 0 0,-1 1 0,0-1 0,0 0 0,0 1 0,0-1 0,0 1 0,0-1 0,0 1 0,0-1 0,-1 1 0,0-1 0,1 2 0,1 0 0,-1 0 0,0 1 0,1-1 0,-1 1 0,1-1 0,0 0 0,-1 1 0,1-1 0,-1 1 0,1-1 0,0 1 0,-1-1 0,1 1 0,0 0 0,-1-1 0,1 1 0,0-1 0,0 1 0,0-1 0,0 1 0,-1 0 0,1-1 0,0 1 0,0 0 0,0 0 0,-4 61 0,3-13 0,0-17 0,1 0 0,1 1 0,1-2 0,12 53 0,-9-65 0,-4-14 0,-1 0 0,1 0 0,1-1 0,-1 1 0,1 0 0,0-1 0,0 1 0,0-1 0,0 1 0,1-1 0,0 0 0,0 0 0,0 0 0,0-1 0,1 1 0,-1-1 0,1 1 0,0-1 0,4 2 0,14 7 0,89 46 0,-95-52 0,1 0 0,-1 0 0,1-2 0,0 0 0,22 2 0,246-4 0,-144-4 0,-80 2 0,-25 2 0,1-2 0,-1-1 0,0-2 0,0-1 0,58-16 0,-59 10 0,0 1 0,1 1 0,0 2 0,0 2 0,43 0 0,333-27 0,-60 2 0,22 26 0,-245 4 0,-128-1 0,38-3 0,-37 3 0,0 0 0,1-1 0,-1 1 0,-1-1 0,1 1 0,0-1 0,0 0 0,0 0 0,0 0 0,0 0 0,-1 0 0,1-1 0,0 1 0,-1 0 0,3-3 0,-4 3 0,1 1 0,-1-1 0,0 0 0,0 0 0,1 1 0,-1-1 0,0 0 0,0 0 0,0 1 0,0-1 0,0 0 0,0 1 0,0-1 0,0 0 0,0 0 0,0 1 0,-1-1 0,1 0 0,0 0 0,0 1 0,-1-1 0,1 0 0,0 1 0,-1-1 0,1 1 0,-1-1 0,1 0 0,-1 1 0,1-1 0,-1 1 0,1-1 0,-1 1 0,0-1 0,1 1 0,-1 0 0,0-1 0,1 1 0,-1 0 0,0 0 0,1-1 0,-1 1 0,-1 0 0,-34-12 0,-15 4 0,-1 3 0,0 2 0,-75 5 0,53-1 0,-16-1 0,-125-17 0,147 8 0,8 2 0,1-2 0,1-3 0,-59-19 0,-29-13 0,-19-7 0,163 51 0,0-1 0,0 1 0,0-1 0,1 0 0,-1 0 0,0 0 0,1 0 0,-1 0 0,1 0 0,-1 0 0,1 0 0,-1-1 0,1 1 0,0-1 0,0 1 0,-1-1 0,1 1 0,0-1 0,0 0 0,1 1 0,-2-5 0,2 5 0,0-1 0,0 1 0,1 0 0,-1-1 0,1 1 0,-1-1 0,1 1 0,0 0 0,0-1 0,-1 1 0,1 0 0,0 0 0,0-1 0,0 1 0,0 0 0,0 0 0,0 0 0,1 0 0,-1 1 0,0-1 0,0 0 0,1 0 0,-1 1 0,1-1 0,-1 1 0,0-1 0,1 1 0,-1-1 0,2 1 0,56-17 0,90-13 0,-84 18 0,544-59 0,-449 58 0,731-25 0,-880 38 0,9 0 0,-15 0 0,-10 0 0,-1404 0 0,2670 54 0,-981-40 0,-273-14 0,0 0 0,0 0 0,0 1 0,0 0 0,9 3 0,-15-4 0,0 0 0,0 0 0,-1 0 0,1 1 0,0-1 0,-1 0 0,1 1 0,0-1 0,-1 1 0,1-1 0,0 1 0,-1-1 0,1 1 0,-1-1 0,1 1 0,-1 0 0,0-1 0,1 1 0,-1 0 0,1-1 0,-1 1 0,1 1 0,-1 0 0,-1-1 0,1 0 0,0 1 0,-1-1 0,1 0 0,0 1 0,-1-1 0,1 0 0,-1 1 0,0-1 0,0 0 0,1 0 0,-1 0 0,0 0 0,0 0 0,0 0 0,0 0 0,-1 1 0,-4 3 0,0 0 0,-1 0 0,1-1 0,-1 0 0,0 0 0,0-1 0,0 0 0,-12 4 0,-69 15 0,51-15 0,-100 22 0,-1-6 0,-2-6 0,-230-1 0,362-16 0,0 0 0,1 0 0,-1 0 0,0 1 0,-9 3 0,17-4 0,-1 0 0,1 0 0,0 0 0,0 0 0,-1 0 0,1 0 0,0 0 0,0 0 0,-1 0 0,1 0 0,0 0 0,0 0 0,-1 0 0,1 0 0,0 0 0,0 1 0,-1-1 0,1 0 0,0 0 0,0 0 0,0 0 0,0 1 0,-1-1 0,1 0 0,0 0 0,0 0 0,0 1 0,0-1 0,0 0 0,0 0 0,-1 1 0,1-1 0,0 0 0,0 0 0,0 0 0,0 1 0,0-1 0,0 0 0,0 0 0,0 1 0,0-1 0,0 0 0,0 0 0,0 1 0,0-1 0,0 0 0,1 0 0,-1 1 0,0-1 0,0 0 0,0 0 0,0 1 0,0-1 0,1 0 0,13 9 0,7-1 0,-1-2 0,2 0 0,-1-2 0,38 4 0,-17-3 0,221 29 0,480-1 0,-1192-32 0,213-2 0,234 1 0,-47-4 0,47 4 0,1 0 0,0 0 0,-1 0 0,1-1 0,0 1 0,-1 0 0,1-1 0,0 1 0,-1-1 0,1 0 0,0 1 0,0-1 0,0 0 0,0 0 0,0 0 0,0 1 0,0-1 0,0 0 0,0 0 0,0-1 0,0 1 0,0 0 0,1 0 0,-1 0 0,0-1 0,1 1 0,-1 0 0,1 0 0,0-1 0,-1 1 0,1-2 0,0 2 0,0-1 0,1 1 0,-1 0 0,1 0 0,-1 0 0,1 0 0,-1 0 0,1 0 0,0 0 0,-1 0 0,1 0 0,0 0 0,0 0 0,0 0 0,0 1 0,-1-1 0,1 0 0,1 1 0,-1-1 0,0 0 0,2 0 0,27-10 0,-23 9 0,57-16 0,0 3 0,68-7 0,71-15 0,-129 21 0,-46 11 0,0-1 0,50-19 0,-53 9 0,-24 16 0,-1 0 0,1 0 0,-1-1 0,0 1 0,1 0 0,-1-1 0,0 1 0,1 0 0,-1-1 0,0 1 0,0-1 0,1 1 0,-1 0 0,0-1 0,0 1 0,0-1 0,1 1 0,-1-1 0,0 1 0,0-1 0,0 1 0,0-1 0,0 1 0,0-1 0,0 1 0,0 0 0,0-1 0,0 1 0,0-1 0,0 1 0,-1-1 0,1 1 0,0-1 0,0 1 0,0-1 0,-1 1 0,1 0 0,0-1 0,0 1 0,-1 0 0,1-1 0,0 1 0,-1 0 0,1-1 0,-1 1 0,1 0 0,0-1 0,-1 1 0,1 0 0,-1 0 0,1 0 0,0-1 0,-1 1 0,1 0 0,-1 0 0,1 0 0,-2 0 0,-10-4 0,-1 0 0,0 1 0,-1 1 0,-15-1 0,10 1 0,-548-55-623,238 26 348,157 13 308,-267-24 272,-6 29 106,364 13-256,38-1-156,0 2-1,0 2 1,-48 9-1,50-5 2,0-2 0,-50 0 0,5-1 0,76-2 0,-1 0 0,1 1 0,0 0 0,0 0 0,0 1 0,1 1 0,-16 9 0,-18 7 0,21-10-1365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26.273"/>
    </inkml:context>
    <inkml:brush xml:id="br0">
      <inkml:brushProperty name="width" value="0.35" units="cm"/>
      <inkml:brushProperty name="height" value="0.35" units="cm"/>
      <inkml:brushProperty name="color" value="#0D0A2C"/>
    </inkml:brush>
  </inkml:definitions>
  <inkml:trace contextRef="#ctx0" brushRef="#br0">1224 562 24575,'23'-32'0,"1"1"0,2 0 0,45-40 0,99-71 0,-139 117 0,12-4 0,-35 25 0,0-1 0,0 0 0,0 0 0,0-1 0,-1 1 0,0-2 0,0 1 0,-1-1 0,0 0 0,9-14 0,-15 20 0,1 0 0,-1 0 0,1 0 0,-1 0 0,0 0 0,1 0 0,-1 0 0,0-1 0,0 1 0,0 0 0,0 0 0,0 0 0,0 0 0,0 0 0,0-1 0,0 1 0,-1 0 0,1 0 0,0 0 0,-1 0 0,1 0 0,-1 0 0,1 0 0,-1 0 0,1 0 0,-1 0 0,0 0 0,0 0 0,1 0 0,-1 1 0,0-1 0,0 0 0,0 0 0,0 1 0,0-1 0,0 1 0,0-1 0,0 1 0,-2-1 0,-4-2 0,-1 1 0,1 0 0,-1 0 0,-15 0 0,-134-6 0,-182 15 0,265-3 0,-108 5 0,2 8 0,-186 43 0,273-42 0,51-11 0,1 1 0,-50 18 0,82-22 0,0 0 0,1 1 0,-15 10 0,22-14 0,-1 0 0,1 0 0,-1 0 0,1 1 0,0-1 0,-1 0 0,1 1 0,0-1 0,0 1 0,0 0 0,-1 3 0,2-5 0,0 1 0,0 0 0,0-1 0,0 1 0,0 0 0,0-1 0,0 1 0,0-1 0,1 1 0,-1 0 0,0-1 0,0 1 0,1 0 0,-1-1 0,0 1 0,1-1 0,-1 1 0,0-1 0,1 1 0,-1-1 0,1 1 0,-1-1 0,1 1 0,-1-1 0,1 0 0,-1 1 0,1-1 0,0 0 0,-1 1 0,1-1 0,0 0 0,-1 0 0,2 1 0,8 2 0,1 0 0,0-1 0,0 0 0,0-1 0,20 0 0,-17 0 0,686 4-492,-416-8 367,398 2 125,-646-1 51,-1 0 0,0-2 0,54-14 0,97-39 279,-77 22-247,-94 28-83,-15 7 0,0 0 0,0 0 0,0 0 0,0 0 0,0 0 0,1 0 0,-1 0 0,0 0 0,0 0 0,0-1 0,0 1 0,0 0 0,0 0 0,0 0 0,0 0 0,0 0 0,0 0 0,0 0 0,0 0 0,0-1 0,0 1 0,0 0 0,0 0 0,0 0 0,0 0 0,0 0 0,-1 0 0,1 0 0,0 0 0,0 0 0,0-1 0,0 1 0,0 0 0,0 0 0,0 0 0,0 0 0,0 0 0,0 0 0,0 0 0,0 0 0,-1 0 0,1 0 0,0 0 0,0 0 0,0 0 0,0 0 0,0 0 0,0 0 0,0 0 0,0 0 0,-1 0 0,1 0 0,0 0 0,0 0 0,0 0 0,0 0 0,0 0 0,0 0 0,-33-3 0,-279-2 0,-427 49 0,600-28 0,-206-5 0,378-11 0,0-2 0,40-8 0,-19 2 0,1937-188-3916,-1907 189 4023,116-5-53,-160 12 1757,48 6-1,-120 8-1676,-423 109-412,-12-32-137,270-55 353,-366 39 62,384-50 241,105-13 16,-148 6 0,186-19-257,34 1 0,7 0 0,65-1 0,2292 1-1317,-2537 0 2551,-2784 0-1151,3271 22-83,-145-6 0,144 8-37,774 51-437,3-47 123,-748-30 1213,-532 2-862,-2243 0 0,2421 1 0,29 4 0,304 33 0,-190-26 0,1220 115-1191,-1319-124 1205,41 4 61,75-1 0,-138-7 224,-20 1 38,-32-1 54,-1324-1-391,803 3 0,1785-52-727,-525 12 188,12 29 440,-692 11 314,34-1 522,-47 0-721,-1 0 1,0 0-1,1 0 1,-1 0-1,1-1 1,-1 1-1,1 0 1,-1-1-1,0 1 1,1-1 0,-1 1-1,0-1 1,0 0-1,1 0 1,-1 1-1,0-1 1,0 0-1,0 0 1,0 0 0,0 0-1,0 0 1,0 0-1,0-1 1,1-1-1,-2 2-16,0 0 0,0 1 0,0-1 0,0 1 0,0-1 0,0 0 0,0 1 0,0-1 0,0 0 0,0 1 0,0-1 0,0 0 0,-1 1 0,1-1 0,0 1 0,0-1 0,-1 1 0,1-1 0,0 0 0,-1 1 0,1-1 0,-1 1 0,1 0 0,-1-1 0,1 1 0,-1-1 0,1 1 0,-1 0 0,0-1 0,-23-8 0,0 3 0,-1 2 0,-48-1 0,38 3 0,-307-23-121,-696-21-322,1036 46 459,-3 1 29,0-1 1,0 0 0,0 0-1,0 0 1,0-1 0,0 0 0,0 0-1,0 0 1,0 0 0,0-1 0,-8-3-1,13 5-45,0-1 0,0 1 0,-1 0 0,1 0 0,0 0 0,0 0 0,0 0 0,0 0 0,-1 0 0,1 0 0,0 0 0,0 0 0,0 0 0,0-1 0,0 1 0,0 0 0,-1 0 0,1 0 0,0 0 0,0 0 0,0-1 0,0 1 0,0 0 0,0 0 0,0 0 0,0 0 0,0-1 0,0 1 0,0 0 0,0 0 0,0 0 0,0-1 0,0 1 0,0 0 0,0 0 0,0 0 0,0 0 0,0-1 0,0 1 0,0 0 0,0 0 0,0 0 0,0 0 0,0-1 0,0 1 0,0 0 0,0 0 0,1 0 0,-1 0 0,0 0 0,0-1 0,0 1 0,0 0 0,0 0 0,0 0 0,1 0 0,-1 0 0,0 0 0,0 0 0,1 0 0,14-5 0,13 2 0,48 0 0,-43 3 0,1364-3 0,-744 5 0,-1761-2 0,1796 19 0,476 148 0,-1135-162 0,0-2 0,37-1 0,-25-1 0,-468-4 0,237 4 0,-582-1 0,756-1 0,14-3 0,26-9 0,57-10 0,0 4 0,93-11 0,-116 21 0,496-50 0,-238 30 0,-286 27 0,-15 1 0,1 0 0,26-6 0,-39 7 0,0-1 0,0 0 0,0 0 0,0 0 0,0 0 0,-1 0 0,1-1 0,0 0 0,-1 1 0,1-1 0,-1 0 0,0 0 0,1 0 0,-1 0 0,0-1 0,0 1 0,0 0 0,-1-1 0,3-4 0,-3 6 0,-1-1 0,1 0 0,-1 0 0,0 0 0,1 0 0,-1 0 0,0 0 0,0 0 0,0 0 0,-1 0 0,1 0 0,0 0 0,-1 0 0,1 1 0,-1-1 0,0 0 0,1 0 0,-1 0 0,0 1 0,0-1 0,0 0 0,0 1 0,-1-1 0,-1-1 0,-4-5 0,0 1 0,-1 1 0,-13-10 0,18 14 0,-30-20 0,-1 2 0,-1 1 0,-39-15 0,-118-37 0,181 67 0,-415-132 0,397 128 0,-1 2 0,0 1 0,-45-2 0,-92 9 0,64 0 0,79-2 0,-1 2 0,1 1 0,0 1 0,0 1 0,0 1 0,-25 10 0,-20 16 0,49-21 0,0-1 0,-1-1 0,-1-1 0,-23 6 0,-70 15 0,64-15 0,-1-2 0,-85 9 0,126-20 0,5-1 0,1 0 0,-1 0 0,1 1 0,0 0 0,-1 0 0,-7 3 0,13-4 0,0 0 0,0 0 0,-1 1 0,1-1 0,0 0 0,0 0 0,0 1 0,0-1 0,0 0 0,0 0 0,0 1 0,-1-1 0,1 0 0,0 0 0,0 1 0,0-1 0,0 0 0,0 0 0,0 1 0,0-1 0,0 0 0,0 0 0,1 1 0,-1-1 0,0 0 0,0 0 0,0 1 0,0-1 0,0 0 0,0 0 0,0 1 0,1-1 0,-1 0 0,0 0 0,0 0 0,0 1 0,1-1 0,-1 0 0,0 0 0,0 0 0,0 0 0,1 1 0,-1-1 0,0 0 0,0 0 0,1 0 0,-1 0 0,0 0 0,0 0 0,1 0 0,-1 0 0,0 0 0,0 0 0,1 0 0,-1 0 0,1 0 0,19 8 0,25 3 0,1-3 0,86 4 0,-63-7 0,837 29 0,-1611-45-679,652 8 614,-790-62-97,4-39 175,804 99-13,23 2 0,0 1 0,0 0 0,0 1 0,-1 1 0,1 0 0,-1 0 0,-13 3 0,13 4-1216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40.980"/>
    </inkml:context>
    <inkml:brush xml:id="br0">
      <inkml:brushProperty name="width" value="0.35" units="cm"/>
      <inkml:brushProperty name="height" value="0.35" units="cm"/>
      <inkml:brushProperty name="color" value="#0D0A2C"/>
    </inkml:brush>
  </inkml:definitions>
  <inkml:trace contextRef="#ctx0" brushRef="#br0">2930 234 24575,'-2930'0'-461,"3137"0"758,1359 25-1179,-1306-15 1045,-207-2 402,-51-7-548,1-1-1,-1 1 1,1 0 0,-1-1 0,0 1-1,0 0 1,1 0 0,-1 1 0,0-1-1,0 0 1,0 1 0,0-1 0,0 1-1,-1 0 1,1 0 0,0 0 0,-1-1-1,3 6 1,-4-6-17,1 0 0,-1 0 0,0 0 0,0 0 0,0 0 0,0 0 0,0 0 0,-1 0 0,1 0 0,0 0 0,0 0 0,-1 0 0,1 0 0,-1 0 0,1 0 0,-1 0 0,1 0 0,-1 0 0,1 0 0,-1 0 0,0-1 0,1 1 0,-1 0 0,0 0 0,0-1 0,0 1 0,0 0 0,0-1 0,0 1 0,-1 0 0,-34 15 0,35-16 0,-309 102-290,-441 85 0,188-80 290,527-102 151,28-5-80,-1 1 1,1 1 0,-1-1-1,1 1 1,-16 6-1,23-8-71,0 1 0,1-1 0,-1 0 0,0 1 0,0-1 0,0 0 0,0 1 0,1-1 0,-1 1 0,0-1 0,0 1 0,1 0 0,-1-1 0,0 1 0,1 0 0,-1-1 0,1 1 0,-1 0 0,1 0 0,-1-1 0,1 1 0,0 0 0,-1 0 0,1 0 0,0 0 0,0 0 0,-1 0 0,1 0 0,0-1 0,0 1 0,0 0 0,0 0 0,0 0 0,0 0 0,0 0 0,1 0 0,-1 0 0,0 0 0,0-1 0,1 1 0,-1 0 0,1 0 0,-1 0 0,1 0 0,-1-1 0,1 1 0,-1 0 0,1-1 0,1 2 0,1 2 0,1 0 0,1-1 0,-1 0 0,0 0 0,1 0 0,-1 0 0,11 4 0,60 20 0,1-3 0,84 14 0,160 11 0,-309-48 0,167 17 0,-138-16 0,0-2 0,57-7 0,-96 8 0,1-1 0,0-1 0,-1 1 0,1 0 0,0 0 0,-1-1 0,1 1 0,0-1 0,-1 1 0,1-1 0,-1 0 0,1 1 0,-1-1 0,1 0 0,-1 0 0,1 0 0,-1 0 0,0-1 0,0 1 0,1 0 0,-1 0 0,0-1 0,0 1 0,0-1 0,-1 1 0,1-1 0,0 1 0,0-1 0,-1 1 0,1-3 0,-1 2 0,0-1 0,-1 1 0,1 0 0,-1 0 0,0-1 0,1 1 0,-1 0 0,0 0 0,0 0 0,0 0 0,-1 0 0,1 0 0,0 0 0,-1 0 0,1 1 0,-1-1 0,0 0 0,1 1 0,-1-1 0,0 1 0,0 0 0,-3-2 0,-25-13 0,-2 1 0,0 2 0,0 0 0,-38-7 0,-1-3 0,-467-134 0,385 115 0,-154-38 0,284 69 0,22 11 0,1-1 0,-1 1 0,1 0 0,-1-1 0,1 1 0,0-1 0,-1 0 0,1 1 0,0-1 0,-1 1 0,1-1 0,0 1 0,0-1 0,0 0 0,-1 1 0,1-1 0,0 0 0,0 1 0,0-1 0,0 0 0,0 1 0,0-2 0,1 0 0,0 1 0,0-1 0,1 0 0,-1 1 0,0-1 0,1 1 0,-1-1 0,1 1 0,-1 0 0,1-1 0,0 1 0,-1 0 0,1 0 0,0 0 0,0 0 0,0 1 0,0-1 0,-1 0 0,1 1 0,0 0 0,4-1 0,25-5 0,1 2 0,55-1 0,-70 4 0,958 14-861,-233 6 304,-716-20 1175,-17 1-162,-14 0-184,-111 4-243,1 5 1,-140 29 0,-71 8-47,313-45 17,2-1 0,0 1 0,0 1 0,-15 3 0,18 0 0,11-1 0,17 1 0,68 3 0,139-4 0,-121-5 0,1071-25 0,-1028 18 0,-433 47 0,38-5 0,-229 18-242,-299 40-257,733-86 746,0-1 0,-81-2 0,277 14-247,845-29-1545,-1-74-350,-949 81 1865,77-8-44,512-27 576,-588 42 178,-64-1 343,-92 1 316,-1691-2-1339,1848-10 0,-15 0 0,564-119-708,75-18-388,-528 112 1045,381-95-459,-11-32 537,-383 103 2311,-175 56-2338,-1067 78-923,745-21 831,166-22 56,152-26 195,20-4 64,-1 2 0,1 1 0,-31 10 0,53-13-223,7-1 0,12 0 0,105-10 0,183-35 0,117-55 0,-408 95 0,129-29 0,-118 28 0,-1 2 0,1 1 0,44 1 0,-190 6 0,-246 28 0,-1 0 0,355-33 0,6 0 0,1 0 0,-1 0 0,0 1 0,1 0 0,-1 0 0,0 0 0,1 1 0,-1 0 0,1 0 0,0 0 0,-9 6 0,14-8 0,1 1 0,-1-1 0,0 1 0,0-1 0,1 1 0,-1 0 0,0-1 0,1 1 0,-1 0 0,1-1 0,-1 1 0,1 0 0,-1 0 0,1 0 0,0 0 0,-1-1 0,1 1 0,0 0 0,0 0 0,-1 0 0,1 0 0,0 0 0,0 0 0,0 0 0,0-1 0,0 1 0,0 0 0,1 0 0,-1 0 0,0 0 0,0 0 0,1 0 0,-1-1 0,1 2 0,1 1 0,0 0 0,0 0 0,0-1 0,0 1 0,0-1 0,1 0 0,-1 1 0,6 2 0,16 9 0,0-2 0,0 0 0,1-1 0,46 12 0,-9-3 0,316 92 0,-102-34 0,-148-45 0,-110-30 0,0-1 0,0 0 0,1-1 0,-1-1 0,20-3 0,-34 3 0,-1-1 0,0 0 0,1 0 0,-1 0 0,0 0 0,0 0 0,0 0 0,0-1 0,0 0 0,0 1 0,0-1 0,0 0 0,-1 0 0,1-1 0,-1 1 0,1-1 0,1-2 0,1-3 0,0 0 0,-1 0 0,-1 0 0,6-16 0,8-16 0,-17 38 0,1 0 0,0 1 0,-1-1 0,1 1 0,0 0 0,0-1 0,0 1 0,0 0 0,0-1 0,0 1 0,0 0 0,0 0 0,1 0 0,-1 0 0,0 0 0,1 0 0,-1 0 0,1 1 0,-1-1 0,1 0 0,-1 1 0,1-1 0,0 1 0,-1 0 0,1-1 0,-1 1 0,1 0 0,0 0 0,-1 0 0,1 0 0,0 0 0,-1 1 0,1-1 0,-1 0 0,1 1 0,0-1 0,-1 1 0,1 0 0,-1-1 0,1 1 0,-1 0 0,0 0 0,1 0 0,-1 0 0,0 0 0,2 2 0,7 6 0,0 0 0,-1 1 0,0 0 0,10 17 0,-13-19 0,69 110 0,10 13 0,-76-118 0,-1 0 0,0 0 0,0 0 0,-1 1 0,-1 0 0,0 1 0,4 19 0,-7-91 0,-7-403 0,4 451 0,0 1 0,-1 0 0,1 0 0,-5-15 0,5 23 0,0-1 0,0 0 0,-1 0 0,1 1 0,0-1 0,-1 0 0,1 0 0,0 1 0,-1-1 0,1 0 0,-1 1 0,1-1 0,-1 1 0,0-1 0,1 1 0,-1-1 0,1 1 0,-1-1 0,0 1 0,1 0 0,-1-1 0,0 1 0,-1-1 0,1 1 0,-1 1 0,1-1 0,-1 0 0,1 1 0,0-1 0,-1 1 0,1-1 0,0 1 0,-1 0 0,1-1 0,0 1 0,0 0 0,0 0 0,-1 0 0,1 0 0,0 0 0,0 0 0,0 2 0,-18 17 0,1 2 0,2 0 0,-26 45 0,-30 78 0,53-103 0,-57 97 0,60-112 0,10-17 0,1-1 0,0 1 0,0 0 0,-3 12 0,8-21 0,-1-1 0,1 0 0,0 0 0,0 0 0,0 1 0,0-1 0,0 0 0,0 0 0,0 0 0,0 1 0,0-1 0,0 0 0,-1 0 0,1 1 0,0-1 0,0 0 0,0 0 0,0 1 0,1-1 0,-1 0 0,0 0 0,0 0 0,0 1 0,0-1 0,0 0 0,0 0 0,0 1 0,0-1 0,0 0 0,0 0 0,1 0 0,-1 1 0,0-1 0,0 0 0,0 0 0,0 0 0,1 0 0,-1 1 0,9-6 0,9-12 0,-16 15 0,-1 1 0,0 0 0,0-1 0,0 1 0,0 0 0,0-1 0,0 1 0,-1-1 0,1 0 0,0 1 0,-1-1 0,1 1 0,-1-1 0,0 0 0,0 0 0,1 1 0,-1-1 0,0 0 0,0 1 0,-1-1 0,1 0 0,0 0 0,0 1 0,-1-1 0,1 0 0,-1 1 0,0-1 0,1 1 0,-1-1 0,0 1 0,-2-3 0,1 2 0,-1 0 0,1 0 0,-1 1 0,0-1 0,1 1 0,-1-1 0,0 1 0,0 0 0,0 0 0,0 1 0,0-1 0,0 0 0,0 1 0,0 0 0,-1 0 0,1 0 0,-4 1 0,-67 8 0,-86 22 0,125-23 0,-90 20 0,18-2 0,-2-4 0,-168 10 0,-286-31 0,235-5 0,-1191 4 0,1314-17 0,7 1 0,101 16-1365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52.564"/>
    </inkml:context>
    <inkml:brush xml:id="br0">
      <inkml:brushProperty name="width" value="0.35" units="cm"/>
      <inkml:brushProperty name="height" value="0.35" units="cm"/>
      <inkml:brushProperty name="color" value="#0D0A2C"/>
    </inkml:brush>
  </inkml:definitions>
  <inkml:trace contextRef="#ctx0" brushRef="#br0">1034 680 24575,'-29'2'0,"0"1"0,0 2 0,0 1 0,-32 10 0,27-6 0,0-2 0,-46 5 0,-322-8 0,213-8 0,106 3 0,678 0 0,-551-3 0,0-1 0,69-17 0,-102 19 0,-9 2 0,1-1 0,-1 1 0,0-1 0,0 0 0,0 1 0,0-1 0,0 0 0,0 0 0,0 0 0,-1-1 0,1 1 0,0 0 0,0-1 0,-1 1 0,1-1 0,-1 1 0,1-1 0,0-2 0,-1 3 0,-1-1 0,1 1 0,-1-1 0,0 1 0,0-1 0,1 1 0,-1-1 0,0 1 0,-1-1 0,1 1 0,0-1 0,0 1 0,-1-1 0,1 1 0,0-1 0,-1 1 0,0 0 0,1-1 0,-1 1 0,0 0 0,0-1 0,0 1 0,1 0 0,-1 0 0,0 0 0,-1 0 0,-1-2 0,-4-3 0,0 0 0,0 0 0,0 1 0,-1 0 0,0 1 0,-15-7 0,-58-17 0,27 10 0,-96-29 0,103 35 0,1-2 0,1-2 0,-82-42 0,123 55 0,-1 1 0,1-1 0,0 0 0,0 0 0,0-1 0,-5-6 0,9 10 0,-1-1 0,0 0 0,1 0 0,0 0 0,-1 1 0,1-1 0,-1 0 0,1 0 0,0 0 0,0 0 0,-1 0 0,1 0 0,0 0 0,0 0 0,0 0 0,0 0 0,0 0 0,0 1 0,0-1 0,1 0 0,-1 0 0,0 0 0,0 0 0,1 0 0,-1 0 0,0 0 0,1 0 0,-1 1 0,1-1 0,-1 0 0,1 0 0,0 1 0,-1-1 0,1 0 0,0 1 0,0-1 0,-1 0 0,1 1 0,0-1 0,0 1 0,0 0 0,0-1 0,12-5 0,-1 1 0,1 0 0,0 1 0,0 0 0,1 1 0,-1 1 0,20-2 0,5-1 0,-34 4 0,48-9 0,1 2 0,0 2 0,0 3 0,59 4 0,-80 8 0,-26-1 0,-6-7 0,-1 0 0,1-1 0,-1 1 0,1-1 0,-1 1 0,0-1 0,1 1 0,-1-1 0,0 1 0,1-1 0,-1 1 0,0-1 0,0 0 0,1 0 0,-1 1 0,0-1 0,0 0 0,-1 0 0,-100 26 0,-159 19 0,217-37 0,-63 17 0,-1 1 0,100-24 0,-2 0 0,0 0 0,0-1 0,0 0 0,0 0 0,-14-2 0,23 1 0,0-1 0,-1 1 0,1-1 0,0 1 0,0-1 0,0 0 0,0 1 0,0-1 0,1 0 0,-1 0 0,0 0 0,0 0 0,0 0 0,1 0 0,-1 0 0,1 0 0,-1 0 0,0 0 0,1 0 0,0 0 0,-1-1 0,1 1 0,-1-2 0,-5-37 0,3 22 0,2 10 0,-1-1 0,1 1 0,1 0 0,-1-1 0,1 1 0,1-1 0,0 1 0,0-1 0,1 1 0,4-17 0,-4 21 0,0 0 0,0-1 0,1 1 0,-1 0 0,1 0 0,0 0 0,0 1 0,0-1 0,0 1 0,1 0 0,-1 0 0,1 0 0,0 0 0,0 0 0,0 1 0,0 0 0,0 0 0,1 0 0,-1 0 0,1 1 0,6-2 0,23-2 0,0 2 0,0 1 0,0 2 0,36 3 0,16 1 0,631-4 0,-709 0 0,27 1 0,-33-1 0,0 0 0,-1 1 0,1-1 0,0 0 0,-1 1 0,1-1 0,-1 1 0,1 0 0,0-1 0,-1 1 0,1 0 0,-1 0 0,0 0 0,1 0 0,-1 0 0,2 2 0,-3-2 0,0 0 0,0 0 0,0 0 0,0 0 0,0 0 0,0 0 0,0 0 0,0 0 0,0 0 0,0 0 0,-1 0 0,1 0 0,0 0 0,-1 0 0,1 0 0,-1 0 0,1 0 0,-1 0 0,0 0 0,1 0 0,-1 0 0,0-1 0,1 1 0,-1 0 0,0-1 0,0 1 0,0 0 0,0-1 0,0 1 0,-1 0 0,-31 19 0,10-10 0,-1-2 0,0 0 0,-1-1 0,0-2 0,-39 4 0,25-3 0,-45 12 0,34-8 0,37-8 0,0 0 0,1 2 0,-22 7 0,67-8 0,295-27 0,-233 14 0,487-64-318,21-2-16,-128 62 922,-360 15-524,-63 5-64,-50-6 0,0 0 0,-1 1 0,1-1 0,0 1 0,-1 0 0,1-1 0,-1 1 0,1 0 0,-1 0 0,1 0 0,-1 0 0,2 2 0,-2-2 0,-1-1 0,0 1 0,0 0 0,1-1 0,-1 1 0,0 0 0,0 0 0,0-1 0,0 1 0,0 0 0,0-1 0,0 1 0,0 0 0,0 0 0,0-1 0,0 1 0,0 0 0,-1-1 0,1 1 0,0 0 0,0-1 0,-1 1 0,1 0 0,-1-1 0,1 1 0,0-1 0,-1 1 0,1-1 0,-1 1 0,1-1 0,-2 2 0,-6 5 0,-1-1 0,0 0 0,0 0 0,0 0 0,-1-1 0,1-1 0,-1 1 0,-17 3 0,2 1 0,-10 5 0,-657 225 0,359-155 0,154-36 0,179-48 0,0 0 0,0 0 0,0 0 0,0 0 0,1 0 0,-1 0 0,0 0 0,0 0 0,0 0 0,0 0 0,0 0 0,0 0 0,0 0 0,0 1 0,0-1 0,0 0 0,0 0 0,0 0 0,0 0 0,0 0 0,0 0 0,0 0 0,0 0 0,0 0 0,0 0 0,0 0 0,0 0 0,0 0 0,0 0 0,0 0 0,0 0 0,0 0 0,0 1 0,12 0 0,20-1 0,93 0 0,477-6 0,-2-41 0,-395 32 0,-690 59 0,151-9 0,-776-12 0,794-25 0,284 0 0,1-1 0,-51-12 0,15 2 0,180 11 0,1826 3 0,-1913-2 0,-1-2 0,42-9 0,-37 6 0,41-3 0,258 6 0,-168 5 0,-147-3 0,-1-1 0,1-1 0,0 0 0,-1-1 0,1 0 0,-1-1 0,0 0 0,23-15 0,-19 11 0,-1 1 0,1 1 0,0 0 0,30-7 0,3 8 0,1 2 0,0 3 0,54 4 0,-1 0 0,-56-5 0,-31 1 0,-1 1 0,1 0 0,32 4 0,-49-4 0,1 0 0,-1 1 0,0-1 0,0 0 0,0 0 0,0 0 0,0 1 0,0-1 0,0 0 0,1 0 0,-1 0 0,0 1 0,0-1 0,0 0 0,0 0 0,0 1 0,0-1 0,0 0 0,0 0 0,0 0 0,0 1 0,0-1 0,0 0 0,-1 0 0,1 0 0,0 1 0,0-1 0,0 0 0,0 0 0,0 0 0,0 1 0,0-1 0,0 0 0,-1 0 0,1 0 0,0 0 0,0 1 0,0-1 0,0 0 0,-1 0 0,1 0 0,0 0 0,0 0 0,0 0 0,-1 0 0,1 0 0,0 0 0,0 1 0,0-1 0,-1 0 0,1 0 0,0 0 0,0 0 0,-1 0 0,-15 9 0,-16 1 0,0-1 0,-1-2 0,0-1 0,-54 3 0,18-2 0,-613 23 0,1460-30 0,-772 0 0,0 0 0,0 0 0,0-1 0,0 0 0,0 0 0,0 0 0,-1-1 0,1 0 0,0 0 0,-1 0 0,0-1 0,7-3 0,-8 3 0,0-1 0,-1 1 0,0 0 0,1-1 0,-1 0 0,-1 0 0,1 0 0,0 0 0,-1 0 0,0 0 0,0-1 0,0 1 0,-1-1 0,1 1 0,0-9 0,-1 7 0,0 1 0,-1 0 0,1-1 0,-1 1 0,0 0 0,-1-1 0,1 1 0,-1 0 0,0 0 0,-1-1 0,1 1 0,-1 0 0,-4-9 0,1 6 0,0 1 0,0-1 0,-1 1 0,0 0 0,0 0 0,0 1 0,-12-9 0,-7-3 0,-1 2 0,-1 0 0,-49-20 0,57 28 0,0 2 0,-1 0 0,0 1 0,0 1 0,0 1 0,-23-1 0,-128 6 0,73 1 0,74-1 0,0 1 0,0 1 0,0 1 0,-32 11 0,105-11 0,45-4 0,114-5 0,-204 4 0,0 0 0,0-1 0,0 0 0,-1 0 0,1 0 0,0-1 0,5-2 0,-8 3 0,0 1 0,-1 0 0,1-1 0,-1 1 0,1-1 0,-1 1 0,1-1 0,-1 1 0,1-1 0,-1 1 0,0-1 0,1 1 0,-1-1 0,0 0 0,1 1 0,-1-1 0,0 1 0,0-1 0,0 0 0,0 1 0,1-1 0,-1 0 0,0 1 0,0-1 0,0 0 0,0 1 0,-1-1 0,1 0 0,0 1 0,0-1 0,0 0 0,0 1 0,-1-1 0,1 0 0,0 1 0,-1-1 0,1 1 0,0-1 0,-1 0 0,1 1 0,-1-1 0,1 1 0,-1 0 0,1-1 0,-1 1 0,1-1 0,-1 1 0,1 0 0,-1-1 0,-1 1 0,-14-13 0,-2 2 0,0 1 0,0 0 0,-1 1 0,-20-7 0,-13-7 0,-8-4 0,-112-37 0,153 57 0,-37-18 0,41 18 0,0 0 0,0 0 0,-21-4 0,36 10 0,0 1 0,0 0 0,0 0 0,0 0 0,0 0 0,0 0 0,0 0 0,0 0 0,-1-1 0,1 1 0,0 0 0,0 0 0,0 0 0,0 0 0,0 0 0,0 0 0,0 0 0,-1 0 0,1 0 0,0 0 0,0 0 0,0 0 0,0 0 0,0 0 0,-1 0 0,1 0 0,0 0 0,0 0 0,0 0 0,0 0 0,0 0 0,-1 0 0,1 0 0,0 0 0,0 0 0,0 0 0,0 0 0,0 0 0,0 0 0,-1 0 0,1 0 0,0 0 0,0 0 0,0 0 0,0 0 0,0 1 0,0-1 0,0 0 0,0 0 0,0 0 0,-1 0 0,1 0 0,0 0 0,0 1 0,0-1 0,0 0 0,0 0 0,0 0 0,0 0 0,0 0 0,0 0 0,0 1 0,0-1 0,0 0 0,10 9 0,21 8 0,139 41 0,23 5 0,-137-47 0,-26-8 0,56 10 0,-76-17 0,-1 0 0,0 0 0,1-1 0,-1-1 0,0 1 0,1-2 0,-1 1 0,0-1 0,0 0 0,14-6 0,-18 4 0,0 0 0,0 0 0,0 0 0,0 0 0,0-1 0,-1 0 0,0 0 0,0 0 0,0-1 0,-1 1 0,0-1 0,0 0 0,0 0 0,-1 0 0,3-8 0,-2 5 0,0 1 0,1 0 0,0 0 0,0 1 0,1-1 0,10-12 0,-14 19 0,0 0 0,0 1 0,0-1 0,1 0 0,-1 0 0,0 1 0,1-1 0,-1 1 0,1-1 0,-1 1 0,1 0 0,-1-1 0,1 1 0,-1 0 0,1 0 0,-1 0 0,1 0 0,-1 0 0,1 0 0,-1 1 0,0-1 0,1 0 0,-1 1 0,1-1 0,-1 1 0,1 0 0,-1-1 0,0 1 0,0 0 0,1 0 0,-1 0 0,0 0 0,1 1 0,4 3 0,0 0 0,0 1 0,0 0 0,7 11 0,14 15 0,1-1 0,1-1 0,37 29 0,-35-31 0,35 18-1365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59.023"/>
    </inkml:context>
    <inkml:brush xml:id="br0">
      <inkml:brushProperty name="width" value="0.35" units="cm"/>
      <inkml:brushProperty name="height" value="0.35" units="cm"/>
      <inkml:brushProperty name="color" value="#0D0A2C"/>
    </inkml:brush>
  </inkml:definitions>
  <inkml:trace contextRef="#ctx0" brushRef="#br0">0 0 24548,'0'339'0,"1941"-339"0,-3882-339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20:07.079"/>
    </inkml:context>
    <inkml:brush xml:id="br0">
      <inkml:brushProperty name="width" value="0.35" units="cm"/>
      <inkml:brushProperty name="height" value="0.35" units="cm"/>
      <inkml:brushProperty name="color" value="#0D0A2C"/>
    </inkml:brush>
  </inkml:definitions>
  <inkml:trace contextRef="#ctx0" brushRef="#br0">979 93 24466,'-1'4'0,"0"0"0,-1-1 0,0 1 0,-2-1 0,0 1 0,-1-1 0,0 1 0,-2-1 0,0 1 0,0-1 0,-2 0 0,0 1 0,0-1 0,-2 0 0,0 0 0,0 0 0,-2 0 0,1-1 0,-2 1 0,1 0 0,-2-1 0,0 0 0,0 0 0,-1 1 0,0-1 0,0-1 0,-1 1 0,-1 0 0,1-1 0,-1 0 0,0 1 0,-1-1 0,1 0 0,-1-1 0,0 1 0,0 0 0,0-1 0,0 0 0,-1 0 0,1 0 0,0 0 0,0 0 0,0-1 0,0 0 0,0 1 0,1-1 0,-1 0 0,1-1 0,0 1 0,1 0 0,-1-1 0,1 0 0,1 1 0,0-1 0,0-1 0,1 1 0,0 0 0,0 0 0,1-1 0,1 0 0,0 1 0,1-1 0,1 0 0,0 0 0,0 0 0,2 0 0,0-1 0,0 1 0,1 0 0,1-1 0,1 1 0,1-1 0,0 1 0,1-1 0,0 1 0,2-1 0,0 1 0,1-1 0,0 0 0,2 1 0,0-1 0,1 0 0,0 1 0,2-1 0,0 0 0,1 1 0,0-1 0,1 1 0,1 0 0,1-1 0,1 1 0,0 0 0,0 0 0,2 0 0,0 0 0,0 0 0,1 0 0,1 0 0,0 0 0,1 1 0,1-1 0,0 1 0,0 0 0,1 0 0,0 0 0,0 0 0,1 0 0,1 1 0,-1-1 0,1 1 0,0 0 0,1 0 0,-1 0 0,1 0 0,0 0 0,0 1 0,0-1 0,0 1 0,0 0 0,1 0 0,-1 0 0,0 1 0,0-1 0,0 1 0,0 0 0,-1 0 0,1 0 0,-1 0 0,0 0 0,-1 1 0,1-1 0,-1 1 0,-1 0 0,0 0 0,0 0 0,-1 0 0,0 0 0,0 1 0,-2-1 0,1 1 0,-2 0 0,1 0 0,-2 0 0,0 0 0,0 0 0,-2 0 0,0 0 0,0 0 0,-2 1 0,0-1 0,0 0 0,-2 1 0,0-1 0,-1 1 0,0 0 0,-2-1 0,0 1 0,-1 0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20:18.889"/>
    </inkml:context>
    <inkml:brush xml:id="br0">
      <inkml:brushProperty name="width" value="0.35" units="cm"/>
      <inkml:brushProperty name="height" value="0.35" units="cm"/>
      <inkml:brushProperty name="color" value="#0D0A2C"/>
    </inkml:brush>
  </inkml:definitions>
  <inkml:trace contextRef="#ctx0" brushRef="#br0">998 168 24575,'-93'-2'0,"43"0"0,0 2 0,-81 10 0,116-6 0,-1 0 0,1 1 0,-20 10 0,21-9 0,1-1 0,-2 0 0,1 0 0,-21 3 0,-42-2 0,-132-7 0,77-2 0,48 3 0,170 26 0,22-7 0,157 7 0,-177-20 0,267 24-197,296 21-290,-215-45 1171,-387-5-684,75 13 0,18 2 0,196-15 0,-240-2 0,-851-57 0,647 46 0,-293-45 0,179 23 0,192 29 0,1 0 0,-1-2 0,2-1 0,-1-1 0,1-1 0,-36-19 0,52 24 0,0 1 0,0 0 0,-13-3 0,17 6 0,0 0 0,1 0 0,-1-1 0,0 0 0,1-1 0,0 1 0,-1-1 0,1 0 0,0 0 0,1 0 0,-1-1 0,0 0 0,1 0 0,-7-7 0,11 10 0,-6-8 0,1 1 0,-1 0 0,0 0 0,-1 1 0,0-1 0,0 2 0,-1-1 0,0 1 0,0 0 0,0 0 0,-17-8 0,6 7 0,0 1 0,-1 1 0,0 0 0,0 2 0,0 0 0,-1 1 0,1 1 0,0 1 0,-27 3 0,40-2 0,1 0 0,0 0 0,-1 0 0,1 1 0,0 0 0,0 1 0,0-1 0,0 1 0,1 0 0,-1 0 0,1 1 0,0 0 0,0 0 0,0 0 0,0 1 0,1-1 0,-1 1 0,1 0 0,-5 9 0,6-9 0,1 0 0,0-1 0,0 1 0,0 0 0,0 0 0,1 0 0,0 1 0,0-1 0,1 0 0,-1 0 0,1 1 0,0-1 0,0 0 0,1 0 0,0 1 0,0-1 0,0 0 0,0 0 0,1 0 0,0 0 0,0 0 0,0-1 0,1 1 0,4 6 0,36 60 0,-30-47 0,2 0 0,0-1 0,28 31 0,-21-31 0,50 40 0,-59-53 0,0-2 0,0 0 0,1 0 0,0-1 0,0-1 0,18 5 0,20 5 0,-7-1 0,2-1 0,-1-3 0,2-2 0,74 5 0,322-16 0,-1287 2 0,826-2 0,0 0 0,-1-1 0,1-1 0,0-1 0,1 0 0,-1-1 0,-28-15 0,24 11 0,-1 1 0,0 1 0,-37-9 0,43 14 0,8 2 0,-1 0 0,1 0 0,-1-1 0,1-1 0,0 0 0,0 0 0,-14-7 0,22 5 0,9 2 0,13 0 0,334-23 0,-99 3 0,-2-12 0,388-102 0,-539 110 0,37-12 0,263-35 0,-95 45 0,-205 14 0,-53 7 0,64-3 0,36 12 0,-146 1 0,-11 2 0,-15 4 0,-348 89 0,150-43 0,-502 111 0,614-143 0,-128 45 0,259-62 0,23-3 0,1487-4 0,-1597 14 0,-129 4 0,-223-10 0,266-7 0,-518 0 0,1580-19 0,-219 7 0,-686 14 0,-1-1 0,1-1 0,-1 0 0,0 0 0,9-2 0,-16 3 0,1 0 0,-1 0 0,0 0 0,1 0 0,-1 0 0,0 0 0,1 0 0,-1 0 0,0 0 0,1-1 0,-1 1 0,0 0 0,0 0 0,1 0 0,-1 0 0,0 0 0,1-1 0,-1 1 0,0 0 0,0 0 0,1-1 0,-1 1 0,0 0 0,0 0 0,0-1 0,1 1 0,-1 0 0,0 0 0,0-1 0,0 1 0,0 0 0,0-1 0,0 1 0,0 0 0,1-1 0,-1 1 0,-13-6 0,-26 0 0,-48 3 0,-1 5 0,-119 16 0,145-11 0,-6 0 0,-405 38 0,-6-30 0,371-17 0,844-49 0,166-107 0,-808 140 0,175-11 0,95 25 0,-289 4 0,-13 0 0,-48 0 0,-27 0 0,-801 58 0,487-25 0,80-23 0,243-10 0,0 0 0,-1 1 0,1-1 0,0 1 0,0 0 0,0 0 0,0 1 0,0-1 0,-7 5 0,11-6 0,-1 0 0,1 0 0,0 1 0,0-1 0,-1 0 0,1 0 0,0 1 0,0-1 0,-1 0 0,1 0 0,0 1 0,0-1 0,0 0 0,0 1 0,0-1 0,-1 0 0,1 1 0,0-1 0,0 0 0,0 1 0,0-1 0,0 0 0,0 1 0,0-1 0,0 1 0,0-1 0,0 0 0,0 1 0,0-1 0,1 0 0,-1 1 0,0-1 0,0 0 0,0 1 0,0-1 0,0 0 0,1 1 0,1 0 0,0 1 0,-1 0 0,1-1 0,0 1 0,1-1 0,-1 0 0,0 0 0,0 0 0,5 2 0,49 14 0,2-1 0,0-3 0,81 7 0,8 2 0,-51-7 0,146 4 0,102-19 0,-141-3 0,43 3 0,-1472 0 0,1168 4 0,1 3 0,-1 2 0,-95 28 0,66-15 0,17-4 0,35-8 0,0-1 0,0-2 0,-49 3 0,159-18 0,-1-3 0,81-24 0,-19 4 0,-128 30 0,268-47 0,-211 38 0,85-26 0,-95 20 0,0 4 0,77-9 0,98-14 0,-85 9 0,-112 23 0,38 0 0,-53 4 0,0-1 0,-1 0 0,1-2 0,0 0 0,-1-1 0,0 0 0,1-2 0,30-12 0,-45 15 0,7-2 0,0-1 0,-1-1 0,1 0 0,-1 0 0,12-12 0,-19 16 0,1-1 0,-1 0 0,0 0 0,0 0 0,0 0 0,-1 0 0,1-1 0,-1 1 0,0 0 0,0-1 0,0 1 0,0-1 0,0 1 0,-1-1 0,0 1 0,1-1 0,-1 0 0,-1 1 0,1-1 0,0 1 0,-2-5 0,0 2 0,0-1 0,-1 1 0,1 0 0,-1 0 0,0 1 0,-1-1 0,0 1 0,0-1 0,0 1 0,0 0 0,-1 1 0,0-1 0,0 1 0,0 0 0,0 0 0,-1 0 0,-9-4 0,2 1 0,-1 1 0,1 0 0,-1 1 0,0 0 0,0 1 0,-29-4 0,-30 1 0,-293-20 0,-161 29 0,509 0 0,26 4 0,34 5 0,113 6 0,-45-7 0,379 8 0,-455-16 0,-1 2 0,0 1 0,0 1 0,0 2 0,-1 2 0,0 0 0,-1 2 0,0 2 0,34 20 0,-60-31 0,1 1 0,-1 0 0,0 0 0,0 0 0,0 1 0,-1 0 0,1 0 0,-1 0 0,-1 1 0,1-1 0,-1 1 0,1 0 0,-2 0 0,4 8 0,2 10 0,-2 0 0,6 38 0,6 20 0,-8-38 0,-9-36 0,0-1 0,1 0 0,0 0 0,0 0 0,0 0 0,1 0 0,0 0 0,1 0 0,-1-1 0,1 1 0,0-1 0,9 9 0,-4-6 0,8 7 0,-18-13 0,-14-7 0,-4-3-1365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7:49.581"/>
    </inkml:context>
    <inkml:brush xml:id="br0">
      <inkml:brushProperty name="width" value="0.35" units="cm"/>
      <inkml:brushProperty name="height" value="0.35" units="cm"/>
      <inkml:brushProperty name="color" value="#0D0A2C"/>
    </inkml:brush>
  </inkml:definitions>
  <inkml:trace contextRef="#ctx0" brushRef="#br0">0 1 24494,'0'748'0,"3699"-748"0,-3699-748 0,-3699 748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7:53.505"/>
    </inkml:context>
    <inkml:brush xml:id="br0">
      <inkml:brushProperty name="width" value="0.35" units="cm"/>
      <inkml:brushProperty name="height" value="0.35" units="cm"/>
      <inkml:brushProperty name="color" value="#0D0A2C"/>
    </inkml:brush>
  </inkml:definitions>
  <inkml:trace contextRef="#ctx0" brushRef="#br0">2607 167 24575,'-56'20'0,"-95"21"0,81-24 0,-730 143-648,545-128 362,-307-2 1,173-37 1415,560-5-1054,-87 3-63,702-98-943,-453 56 613,668-143 264,-882 166 107,1 5 1,221-12 0,100 36 998,-334 1-970,-103-2-83,33 3 0,-36-3 0,-1 0 0,1 0 0,-1 0 0,1 0 0,-1 0 0,1 0 0,-1 0 0,1 1 0,-1-1 0,1 0 0,-1 0 0,0 0 0,1 1 0,-1-1 0,1 0 0,-1 1 0,1-1 0,-1 0 0,0 1 0,1-1 0,-1 0 0,0 1 0,1-1 0,-1 1 0,0-1 0,0 0 0,1 1 0,-1-1 0,0 1 0,0-1 0,0 1 0,0-1 0,1 1 0,-1-1 0,0 1 0,0-1 0,0 1 0,0-1 0,0 1 0,0-1 0,0 1 0,-1-1 0,1 1 0,0-1 0,0 1 0,0-1 0,0 1 0,-1-1 0,1 1 0,0-1 0,0 1 0,-1-1 0,1 0 0,0 1 0,-1-1 0,1 0 0,-1 1 0,1-1 0,0 0 0,-1 1 0,-6 4 0,0 0 0,0-1 0,0 1 0,0-1 0,-1-1 0,1 0 0,-1 0 0,0 0 0,0-1 0,0 0 0,-13 1 0,0 2 0,-650 99-979,528-86 873,21-3 93,-650 91 6,744-103 31,15-2-23,1 1 0,0-1 0,-16 6 0,26-7 37,0 1 0,0-1 0,1 1-1,-1 0 1,0 0 0,0-1-1,1 1 1,-1 0 0,1 0 0,-1 0-1,1 1 1,0-1 0,-1 0 0,1 1-1,0-1 1,0 0 0,0 1 0,0 0-1,0-1 1,0 1 0,0 0-1,0-1 1,1 1 0,-1 0 0,1 0-1,-1-1 1,1 4 0,0-2-37,0-1 0,0 0 0,1 1 0,0-1 0,-1 0 0,1 0 0,0 0 0,0 0 0,0 0 0,0 0 0,1 0 0,-1 0-1,0 0 1,1 0 0,-1 0 0,1-1 0,0 1 0,0-1 0,-1 1 0,1-1 0,0 0 0,0 0 0,0 0 0,1 0 0,2 1 0,9 4-2,0-1-1,27 6 1,-28-8 0,123 25 1,2-5 0,194 7 0,280-26 0,-393-7 0,-125 5 0,96-6 0,-186 4 0,0-1 0,0 0 0,0 0 0,0 0 0,0-1 0,0 1 0,-1-1 0,1 0 0,-1 0 0,1-1 0,-1 1 0,0-1 0,4-3 0,35-44 0,-35 40 0,0 0 0,1 1 0,0 0 0,9-8 0,2 4 0,1 1 0,0 1 0,1 0 0,21-7 0,40-20 0,-80 37 0,0 0 0,0 0 0,0-1 0,0 1 0,-1-1 0,1 1 0,0-1 0,-1 1 0,1-1 0,-1 0 0,1 0 0,-1 0 0,0 0 0,2-3 0,-3 4 0,0 0 0,0 0 0,0 0 0,0 0 0,0 0 0,0 1 0,-1-1 0,1 0 0,0 0 0,0 0 0,-1 0 0,1 0 0,0 0 0,-1 1 0,1-1 0,-1 0 0,1 0 0,-1 1 0,0-1 0,1 0 0,-1 1 0,0-1 0,1 1 0,-1-1 0,0 0 0,0 1 0,1 0 0,-1-1 0,0 1 0,0-1 0,0 1 0,0 0 0,1 0 0,-1 0 0,0-1 0,0 1 0,-1 0 0,-195-49 0,181 45 0,0 0 0,-1 1 0,-25-2 0,34 5 0,0 0 0,0 1 0,0-1 0,0 2 0,1-1 0,-1 1 0,0 0 0,1 1 0,-12 5 0,-196 109 0,171-99 0,0-1 0,-90 22 0,-100 3 0,-487 22-513,-2-55-80,642-9 583,-476-28 568,451 15-418,0-6-1,1-4 1,-117-42-1,166 48-139,-64-10 0,69 16 0,-86-28 0,125 34 0,0 1 0,1-2 0,0 0 0,-19-13 0,38 20 0,9 9 0,25 34 0,-3 1 0,-1 1 0,41 69 0,-5-9 0,35 70 0,-106-171 23,1 0-1,-1 0 1,1-1-1,0 1 1,0-1-1,1 0 1,-1 0-1,1 0 1,0 0-1,0-1 1,0 0-1,0 0 1,1-1-1,6 3 1,7 2-439,0-2 0,38 6 0,-45-9-39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8:04.163"/>
    </inkml:context>
    <inkml:brush xml:id="br0">
      <inkml:brushProperty name="width" value="0.35" units="cm"/>
      <inkml:brushProperty name="height" value="0.35" units="cm"/>
      <inkml:brushProperty name="color" value="#0D0A2C"/>
    </inkml:brush>
  </inkml:definitions>
  <inkml:trace contextRef="#ctx0" brushRef="#br0">484 0 24575,'52'2'0,"0"1"0,0 3 0,91 22 0,-101-18 0,1-2 0,0-3 0,0-1 0,46-1 0,-81-3 0,1 0 0,0 1 0,0 0 0,10 3 0,-18-4 0,0 0 0,0 0 0,-1 0 0,1 1 0,0-1 0,0 0 0,0 1 0,-1-1 0,1 1 0,0-1 0,0 1 0,-1-1 0,1 1 0,-1-1 0,1 1 0,0 0 0,-1-1 0,1 1 0,-1 0 0,1 0 0,-1-1 0,1 2 0,-1-1 0,-1 1 0,1-1 0,0 0 0,-1 0 0,1 0 0,0 1 0,-1-1 0,0 0 0,1 0 0,-1 0 0,0 0 0,1 0 0,-1 0 0,0 0 0,0 0 0,0 0 0,0 0 0,0-1 0,0 1 0,0 0 0,-1 0 0,-12 8 0,0-1 0,0-1 0,-1 0 0,0-1 0,0 0 0,-22 4 0,0 1 0,-587 180 0,557-167 0,45-15 0,-1-1 0,0-1 0,-1-2 0,-37 6 0,676-17 0,-360 8 0,-377-2 0,-160-21 0,207 15 0,-16-3 0,83 4 0,14-1 0,19-2 0,530-89 0,-424 86 0,191 8 0,-167 6 0,379 13 0,32 1 0,-146-43 0,-378 20 0,-28 4 0,-25 2 0,-377 71 0,136-19 0,174-38 0,31-4 0,0-2 0,0-2 0,-52-1 0,231 13 0,612-3 0,-503-17 0,896 1 0,-1134 1 0,8 0 0,1 0 0,0-1 0,21-4 0,-32 5 0,1 0 0,-1-1 0,1 1 0,0-1 0,-1 1 0,1-1 0,-1 1 0,1-1 0,-1 0 0,1 1 0,-1-1 0,0 0 0,1 0 0,-1 0 0,0 0 0,0 0 0,0-1 0,0 1 0,0 0 0,0-1 0,0 1 0,0 0 0,0-1 0,0 1 0,-1-1 0,1 1 0,-1-1 0,1 1 0,-1-1 0,0 0 0,1 1 0,-1-1 0,0 0 0,0 1 0,0-1 0,0 1 0,-1-3 0,0 1 0,0 1 0,0-1 0,-1 1 0,1 0 0,0-1 0,-1 1 0,0 0 0,0 0 0,1 0 0,-1 0 0,-1 0 0,1 1 0,0-1 0,0 0 0,0 1 0,-1 0 0,-2-2 0,-49-18 0,43 17 0,-8-2 0,0 1 0,0 1 0,-1 1 0,-31-1 0,-83 6 0,56 0 0,1 0 0,-113-4 0,186 1 0,1 1 0,-1-1 0,1 0 0,-1 0 0,1 0 0,-1 0 0,1-1 0,0 1 0,-6-4 0,9 4 0,-1 1 0,1 0 0,-1-1 0,1 1 0,-1-1 0,1 1 0,-1-1 0,1 0 0,0 1 0,-1-1 0,1 1 0,0-1 0,-1 0 0,1 1 0,0-1 0,0 0 0,0 1 0,-1-1 0,1 0 0,0-1 0,0 1 0,1 0 0,-1 0 0,1 0 0,-1 0 0,1 0 0,-1 0 0,1 0 0,-1 0 0,1 0 0,0 0 0,0 0 0,-1 0 0,1 0 0,0 1 0,0-1 0,0 0 0,1 0 0,10-7 0,0 2 0,0-1 0,1 2 0,0-1 0,0 2 0,0 0 0,1 0 0,-1 1 0,28-2 0,13 2 0,63 4 0,-82 0 0,-22-1 0,-22 1 0,-28-1 0,-2238 0 0,2242-1 0,0-2 0,-40-10 0,37 6 0,-57-3 0,-336 12 0,-22 51 0,185-14 0,197-32 0,-204 30 0,265-35 0,0 0 0,0 0 0,0 0 0,0 1 0,0 0 0,1 1 0,-1 0 0,-11 8 0,17-11 0,1 1 0,-1-1 0,1 0 0,-1 1 0,1-1 0,0 1 0,0 0 0,0-1 0,0 1 0,0 0 0,0 0 0,0-1 0,1 1 0,-1 0 0,1 0 0,-1 0 0,1 2 0,0-1 0,0-1 0,1 1 0,-1-1 0,1 1 0,-1 0 0,1-1 0,0 1 0,0-1 0,0 0 0,1 1 0,-1-1 0,0 0 0,1 0 0,0 0 0,-1 0 0,4 3 0,10 9 0,1 0 0,0 0 0,1-1 0,0-1 0,1-1 0,1-1 0,28 12 0,147 45 0,-169-60 0,93 23 0,2-5 0,191 14 0,-44-4 0,-156-8 0,-75-17 0,0-1 0,0-3 0,55 5 0,-64-11 0,3 1 0,0 0 0,43 8 0,-29-1 0,0-2 0,50 0 0,-260-6 0,-108-2 0,260 2 0,-1-1 0,0 0 0,0-1 0,1-1 0,-1 0 0,1-1 0,-16-7 0,29 11 0,0-1 0,0 1 0,-1-1 0,1 0 0,0 1 0,0-1 0,0 0 0,0 0 0,0 0 0,0 0 0,0 0 0,0 0 0,1 0 0,-1 0 0,-1-2 0,2 3 0,0-1 0,0 0 0,0 1 0,0-1 0,0 0 0,0 1 0,0-1 0,0 1 0,0-1 0,0 0 0,0 1 0,1-1 0,-1 0 0,0 1 0,0-1 0,1 1 0,-1-1 0,0 1 0,1-1 0,-1 1 0,0-1 0,1 1 0,0-1 0,2-2 0,1 0 0,0 0 0,0 1 0,0-1 0,0 1 0,0 0 0,8-2 0,21-7 0,1 2 0,1 1 0,50-4 0,110 1 0,-117 8 0,-36 1 0,1055-29 0,-848 32 0,-407 12 0,37-1 0,-513-4 0,473-8 0,109-1 0,0-2 0,0-2 0,1-3 0,0-2 0,0-1 0,-58-23 0,49 12 0,-71-16 0,130 38 0,0 0 0,0 0 0,0 0 0,0 0 0,0 0 0,0 0 0,0 0 0,0-1 0,0 1 0,0 0 0,0-1 0,0 1 0,0-1 0,0 1 0,0-1 0,1 0 0,-1 1 0,0-1 0,0 0 0,1 1 0,-1-1 0,0 0 0,1 0 0,-1 0 0,0 0 0,1 0 0,-1-1 0,2 1 0,0 0 0,0 0 0,0 0 0,0 0 0,1 0 0,-1 1 0,0-1 0,1 0 0,-1 0 0,0 1 0,1-1 0,-1 1 0,1-1 0,-1 1 0,0 0 0,1-1 0,-1 1 0,1 0 0,-1 0 0,3 0 0,300-8 0,-196 10 0,811-1 0,-1257-24 0,179 8 0,-454-33 0,325 34 0,135-7 0,103 13 0,48 7 0,0 1 0,0 0 0,0-1 0,0 1 0,0-1 0,0 1 0,0-1 0,0 0 0,0 0 0,0 0 0,0 0 0,0 0 0,0 0 0,-2-3 0,4 4 0,0 0 0,0-1 0,0 1 0,0 0 0,0 0 0,0-1 0,0 1 0,0 0 0,0 0 0,0-1 0,0 1 0,0 0 0,0 0 0,0-1 0,0 1 0,1 0 0,-1 0 0,0-1 0,0 1 0,0 0 0,0 0 0,0 0 0,0-1 0,1 1 0,-1 0 0,0 0 0,0 0 0,0 0 0,1-1 0,-1 1 0,0 0 0,0 0 0,1 0 0,-1 0 0,0 0 0,0 0 0,1-1 0,23-5 0,49 1 0,1 3 0,132 13 0,-107-3 0,1398 174-1312,-1202-128 1476,-261-50 136,-21-4-159,-1 1 0,1 1 0,12 3 0,-23-4-130,0-1 0,0 1 0,0-1-1,0 1 1,0 0 0,-1 0 0,1 0 0,0 0 0,0 0 0,-1 0 0,1 0 0,-1 0 0,1 1 0,-1-1 0,0 1 0,0-1 0,1 1 0,-1-1 0,0 1 0,0 0 0,0-1-1,-1 1 1,1 0 0,0 0 0,0 2 0,-1-2-11,0 0 0,-1 0 0,1 0 0,-1 0 0,1 0 0,-1 0 0,1 0 0,-1 0 0,0 0 0,0 0 0,0-1 0,0 1 0,0 0 0,-1-1 0,1 1 0,0-1 0,-1 1 0,1-1 0,-1 0 0,0 1 0,1-1 0,-1 0 0,0 0 0,0 0 0,0 0 0,1-1 0,-3 2 0,-10 4 0,0-1 0,-22 5 0,29-8 0,-64 17 0,0-3 0,-90 7 0,512-26 0,-187 5 0,454-2 0,-611 0 0,1 0 0,-1-1 0,1 0 0,-1 0 0,0 0 0,1-1 0,-1 0 0,0-1 0,0 0 0,0 0 0,9-6 0,-11 6 0,0-1 0,0 0 0,-1-1 0,1 1 0,-1-1 0,0 0 0,-1 0 0,1 0 0,-1 0 0,0 0 0,0-1 0,-1 1 0,0-1 0,3-10 0,0-2-273,1 1 0,1-1 0,0 1 0,16-26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8:20.854"/>
    </inkml:context>
    <inkml:brush xml:id="br0">
      <inkml:brushProperty name="width" value="0.35" units="cm"/>
      <inkml:brushProperty name="height" value="0.35" units="cm"/>
      <inkml:brushProperty name="color" value="#0D0A2C"/>
    </inkml:brush>
  </inkml:definitions>
  <inkml:trace contextRef="#ctx0" brushRef="#br0">3140 132 24575,'-126'6'0,"-168"30"0,84-8 0,-277 1 0,-2-29 0,239-2 0,239 3 0,-1-2 0,0 0 0,0 0 0,1-1 0,-23-6 0,23 1 0,20 4 0,26 4 0,52 16 0,85 30 0,-75-19 0,-14-6-11,1402 361-1360,-1458-377 1647,-1-1 1,1-2-1,0-1 1,46-1-1,-107-2-276,-1 0 0,-61-12 0,30 3 0,-784-104 0,593 78 0,17-3 0,-33-5 0,-2-2 0,206 33 0,16 5 0,30 5 0,-1-1 0,0-1 0,-42-15 0,56 15 0,-55-19 0,60 22 0,1 1 0,-1 0 0,0 0 0,0 0 0,0 1 0,1 0 0,-1 0 0,0 0 0,0 0 0,0 1 0,-5 1 0,11-2 0,-1 0 0,0 0 0,0 0 0,0 0 0,1 0 0,-1 0 0,0 0 0,0 0 0,1 1 0,-1-1 0,0 0 0,0 0 0,0 0 0,0 0 0,1 0 0,-1 1 0,0-1 0,0 0 0,0 0 0,0 0 0,0 1 0,1-1 0,-1 0 0,0 0 0,0 1 0,0-1 0,0 0 0,0 0 0,0 0 0,0 1 0,0-1 0,0 0 0,0 0 0,0 1 0,0-1 0,0 0 0,0 0 0,0 1 0,0-1 0,0 0 0,0 0 0,0 0 0,-1 1 0,1-1 0,0 0 0,0 0 0,0 1 0,0-1 0,0 0 0,-1 0 0,1 0 0,0 0 0,0 1 0,0-1 0,0 0 0,-1 0 0,1 0 0,0 0 0,0 0 0,-1 0 0,1 0 0,0 0 0,0 1 0,0-1 0,-1 0 0,20 7 0,16-1 0,50 3 0,-5-1 0,57 5 0,207-7 0,-239-6 0,-92-2 0,-13-1 0,-21-5 0,-329-42 0,175 31 0,51 2 0,-435-48 0,281 33 0,271 32 0,-54-11 0,58 10 0,0 0 0,0 1 0,-1-2 0,1 1 0,0 0 0,0 0 0,0-1 0,0 0 0,1 0 0,-1 0 0,0 0 0,1 0 0,-1 0 0,-3-5 0,6 6 0,-1 0 0,1 1 0,0-1 0,0 0 0,0 0 0,0 1 0,0-1 0,0 0 0,0 0 0,0 1 0,0-1 0,0 0 0,0 0 0,1 1 0,-1-1 0,0 0 0,0 1 0,1-1 0,-1 0 0,1 1 0,-1-1 0,0 0 0,1 1 0,-1-1 0,1 1 0,-1-1 0,1 1 0,0-1 0,-1 1 0,1-1 0,-1 1 0,2-1 0,24-14 0,-24 14 0,24-10 0,0 1 0,1 2 0,0 0 0,1 2 0,-1 1 0,43-3 0,178 7 0,-130 4 0,615-3 0,-726 2 0,-14 2 0,-17 3 0,-351 58 0,96-23 0,152-26 0,-132 34 0,148-12 0,109-37 0,-1-1 0,1 1 0,-1 1 0,1-1 0,0 0 0,-1 0 0,1 1 0,0 0 0,0-1 0,0 1 0,0 0 0,0 0 0,1 0 0,-1 0 0,-2 4 0,4-5 0,0 0 0,-1 0 0,1 0 0,0 0 0,0 1 0,0-1 0,0 0 0,0 0 0,0 0 0,0 0 0,0 1 0,1-1 0,-1 0 0,0 0 0,1 0 0,-1 0 0,1 0 0,-1 0 0,1 0 0,-1 0 0,1 0 0,0 0 0,0 0 0,-1 0 0,1 0 0,0-1 0,0 1 0,0 0 0,0 0 0,0-1 0,0 1 0,0-1 0,0 1 0,0-1 0,0 1 0,2-1 0,40 19 0,76 22 0,-27-11 0,267 86 0,-263-91 0,59 22 0,-132-40 0,1-1 0,1-1 0,-1-1 0,1-2 0,-1 0 0,1-1 0,33-4 0,-193 21 0,70-8 0,-116 25 0,62-3 0,170-29 0,369-4 0,-1329 1 0,875-2 0,1-2 0,-63-14 0,68 12 0,26 6 0,0 0 0,1-1 0,-1 1 0,0 0 0,1-1 0,-1 1 0,1-1 0,-1 0 0,1 1 0,-1-1 0,1 0 0,-1 0 0,1 0 0,0 0 0,-1 0 0,1 0 0,-1-2 0,2 2 0,0 1 0,-1-1 0,1 0 0,0 1 0,1-1 0,-1 0 0,0 1 0,0-1 0,0 0 0,0 1 0,0-1 0,1 0 0,-1 1 0,0-1 0,1 1 0,-1-1 0,0 0 0,1 1 0,-1-1 0,0 1 0,1-1 0,-1 1 0,1-1 0,-1 1 0,1 0 0,0-1 0,0 0 0,8-5 0,0 1 0,1 0 0,17-7 0,9 0 0,0 1 0,1 3 0,0 1 0,64-4 0,-25 2 0,117-6 0,243 12 0,-218 5 0,294-2 0,-506 2 0,-14 1 0,-14 5 0,-186 22 0,128-21 0,-30 1 0,74-7 0,29-2 0,11-1 0,1308-2 0,-810 2 0,-599-4 0,-137-25 0,136 14 0,-141-4 0,227 20 0,18-1 0,25 1 0,881 1 0,-547-3 0,-723 1 0,894 0 0,-530 0 0,0 0 0,0-1 0,0 1 0,-1-1 0,1 0 0,0-1 0,-1 1 0,1-1 0,-1 0 0,0-1 0,1 1 0,7-6 0,-5 1 0,0 0 0,0-1 0,-1 0 0,0 0 0,0 0 0,6-11 0,16-26 0,27-36 0,-26 39 0,-22 29 0,1 0 0,0 0 0,2 1 0,13-13 0,-24 24 0,1 1 0,-1-1 0,1 1 0,0-1 0,-1 0 0,1 1 0,0-1 0,-1 1 0,1 0 0,0-1 0,0 1 0,-1-1 0,1 1 0,0 0 0,0 0 0,0 0 0,0-1 0,-1 1 0,1 0 0,0 0 0,0 0 0,0 0 0,0 0 0,-1 0 0,1 1 0,0-1 0,0 0 0,0 0 0,0 1 0,-1-1 0,1 0 0,0 1 0,0-1 0,-1 1 0,1-1 0,0 1 0,-1-1 0,1 1 0,-1-1 0,1 1 0,0 0 0,-1-1 0,1 1 0,-1 0 0,0-1 0,1 1 0,-1 0 0,0 0 0,1 0 0,-1-1 0,0 1 0,0 0 0,1 0 0,-1 0 0,0 1 0,1 5 0,1 0 0,-1 0 0,0 0 0,-1 0 0,0 8 0,-1-3 0,-1 0 0,-1 1 0,0-2 0,-1 1 0,0 0 0,-10 17 0,7-14 0,1 1 0,-8 26 0,-26 123 0,28-135 0,4-24 0,7-6 0,1-1 0,-1 1 0,1-1 0,-1 1 0,0-1 0,1 1 0,0-1 0,-1 1 0,1-1 0,-1 1 0,1-1 0,0 0 0,-1 1 0,1-1 0,0 0 0,0 1 0,-1-1 0,1 0 0,0 0 0,0 0 0,-4-18 0,2-1 0,0 1 0,1 0 0,1 0 0,3-26 0,-1 29 0,0 0 0,-2 0 0,0 0 0,-1 0 0,0 0 0,-1 1 0,-1-1 0,-8-24 0,8 33 0,-1 1 0,0 0 0,-1 0 0,1 0 0,-1 1 0,0-1 0,0 1 0,-1 1 0,1-1 0,-1 1 0,0 0 0,-1 0 0,1 0 0,-1 1 0,1 0 0,-13-3 0,-2-1 0,-1 1 0,0 1 0,-1 1 0,-24-1 0,-53-7 0,-136-35 0,231 46 0,-1-1 0,0 1 0,1-1 0,0-1 0,-1 1 0,1-1 0,0 0 0,0 0 0,0 0 0,1-1 0,-1 0 0,-4-5 0,8 8 0,0-1 0,-1 0 0,1 0 0,0 0 0,0 0 0,0 1 0,1-1 0,-1-1 0,0 1 0,1 0 0,0 0 0,-1 0 0,1 0 0,0 0 0,0 0 0,0 0 0,0-1 0,0 1 0,1 0 0,-1 0 0,0 0 0,1 0 0,0 0 0,0 0 0,-1 0 0,1 0 0,0 0 0,1 0 0,-1 1 0,0-1 0,0 0 0,1 1 0,-1-1 0,1 0 0,-1 1 0,3-2 0,3-3 0,0 1 0,1-1 0,0 1 0,-1 1 0,2-1 0,-1 1 0,0 1 0,13-4 0,77-17 0,-80 21 0,28-5 0,0 2 0,1 3 0,60 2 0,-137 3 0,0 1 0,0 2 0,-43 12 0,-38 6 0,25-12 0,-93-1 0,-87-12 0,111-1 0,343 20 0,-124-9 0,69 1 0,-80-10 0,56 2 0,-106-1 0,0 0 0,0 1 0,0 0 0,0-1 0,0 1 0,0 1 0,0-1 0,0 0 0,0 1 0,0-1 0,0 1 0,-1 0 0,5 3 0,-7-5 0,1 1 0,-1 0 0,1-1 0,-1 1 0,0-1 0,1 1 0,-1 0 0,0 0 0,1-1 0,-1 1 0,0 0 0,0-1 0,1 1 0,-1 0 0,0 0 0,0 0 0,0-1 0,0 1 0,0 0 0,0 0 0,0-1 0,-1 2 0,1-1 0,-1 1 0,0-1 0,0 1 0,1-1 0,-1 0 0,0 0 0,0 1 0,-1-1 0,1 0 0,0 0 0,0 0 0,-1 0 0,1 0 0,-3 1 0,-18 9 0,-1-1 0,-1-2 0,1 0 0,-1-1 0,0-2 0,-50 6 0,-35 8 0,-33 11 0,461-32 0,-1555 2 0,1195-3 0,1-1 0,-78-20 0,87 17 0,-176-24 0,76 14 0,-5 4 0,117 8 0,18 5 0,1 0 0,0 0 0,0-1 0,-1 1 0,1 0 0,0 0 0,0 0 0,0 0 0,-1 0 0,1-1 0,0 1 0,0 0 0,0 0 0,0 0 0,0 0 0,-1-1 0,1 1 0,0 0 0,0 0 0,0-1 0,0 1 0,0 0 0,0 0 0,0 0 0,0-1 0,0 1 0,0 0 0,0 0 0,0-1 0,0 1 0,0 0 0,0 0 0,0-1 0,0 1 0,1-1 0,0-1 0,1 1 0,-1 0 0,1 0 0,-1 0 0,1 1 0,-1-1 0,1 0 0,-1 0 0,1 1 0,0-1 0,-1 1 0,1 0 0,0-1 0,3 1 0,52-6 0,113 3 0,-115 5 0,1-3 0,79-11 0,-32-9 0,-56 10 0,0 2 0,0 3 0,51-2 0,109 10 0,-805-2 0,609 1 0,1 1 0,-1 0 0,1 1 0,-1 0 0,0 0 0,0 1 0,11 6 0,21 7 0,147 41 0,346 59 0,-496-111 207,-20-4-731,-1 1 0,37 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8:30.812"/>
    </inkml:context>
    <inkml:brush xml:id="br0">
      <inkml:brushProperty name="width" value="0.35" units="cm"/>
      <inkml:brushProperty name="height" value="0.35" units="cm"/>
      <inkml:brushProperty name="color" value="#0D0A2C"/>
    </inkml:brush>
  </inkml:definitions>
  <inkml:trace contextRef="#ctx0" brushRef="#br0">1 3 24508,'0'124'0,"394"-124"0,-394-124 0,-394 124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8:44.266"/>
    </inkml:context>
    <inkml:brush xml:id="br0">
      <inkml:brushProperty name="width" value="0.35" units="cm"/>
      <inkml:brushProperty name="height" value="0.35" units="cm"/>
      <inkml:brushProperty name="color" value="#0D0A2C"/>
    </inkml:brush>
  </inkml:definitions>
  <inkml:trace contextRef="#ctx0" brushRef="#br0">867 428 24575,'-20'1'0,"-1"-1"0,0-2 0,1 0 0,0-1 0,0 0 0,0-2 0,0-1 0,-32-13 0,36 13 0,-1 0 0,1 1 0,-1 1 0,-1 0 0,1 1 0,-22 0 0,-110 4 0,64 2 0,40-5 0,-79-14 0,15 1 0,310 17 0,-100-3 0,746 1 0,-887 2 0,0 2 0,0 2 0,-52 15 0,50-11 0,-1-1 0,-78 6 0,83-15 0,0 3 0,-1 1 0,-55 13 0,88-13 0,13-1 0,22 3 0,-23-5 0,285 23 0,-181-19 0,1300 24 0,-1403-30 0,0 1 0,-1 0 0,1 1 0,0-1 0,-1 1 0,1 0 0,-1 1 0,1 0 0,-1 0 0,0 0 0,0 1 0,0 0 0,11 6 0,-17-8 0,1-1 0,0 1 0,0 0 0,-1-1 0,1 1 0,-1 0 0,1 0 0,-1 0 0,1-1 0,-1 1 0,1 0 0,-1 0 0,0 0 0,0 0 0,1 0 0,-1 0 0,0-1 0,0 1 0,0 0 0,0 0 0,0 0 0,0 0 0,0 0 0,0 0 0,0 0 0,-1 0 0,1 0 0,0 0 0,-1 0 0,1-1 0,0 1 0,-1 0 0,1 0 0,-1 0 0,1-1 0,-1 1 0,0 0 0,1-1 0,-1 1 0,0 0 0,1-1 0,-3 2 0,-1 1 0,0 0 0,0 0 0,-1-1 0,1 1 0,-1-1 0,-7 3 0,-22 3 0,1-1 0,-57 3 0,27-3 0,-232 23 0,-311-9 0,500-20 0,-121-5 0,205 1 0,-1-2 0,2 0 0,-1-1 0,0-1 0,-33-16 0,36 14 0,-2 0 0,1 2 0,-1 0 0,0 2 0,0 0 0,-29-3 0,-275 8 0,213 2 0,2329-3 0,-2410 3 0,-228-4 0,125-30 0,293 31 0,-1 0 0,0 0 0,0 0 0,1 0 0,-1-1 0,0 1 0,1-1 0,-6-4 0,8 6 0,1-1 0,-1 1 0,0-1 0,1 1 0,-1-1 0,1 1 0,-1-1 0,1 1 0,0-1 0,-1 0 0,1 1 0,-1-1 0,1 0 0,0 1 0,0-1 0,-1 0 0,1 1 0,0-1 0,0 0 0,0 0 0,0 1 0,0-1 0,0 0 0,0 0 0,0 1 0,0-1 0,0 0 0,0 1 0,0-1 0,1 0 0,-1 0 0,0 1 0,1-1 0,-1 0 0,0 1 0,1-1 0,-1 1 0,1-1 0,-1 0 0,1 1 0,-1-1 0,1 1 0,-1-1 0,1 1 0,-1 0 0,1-1 0,0 1 0,-1-1 0,1 1 0,1-1 0,11-7 0,1 1 0,0 0 0,0 1 0,0 0 0,29-6 0,78-12 0,29 8 0,-94 12 0,0-3 0,94-23 0,-119 21 0,24-8 0,74-12 0,-98 19 0,-23 3 0,-9 6 0,1 0 0,-1 1 0,1-1 0,0 1 0,-1-1 0,1 1 0,-1 0 0,1-1 0,-1 1 0,1-1 0,-1 1 0,1 0 0,-1 0 0,0-1 0,1 1 0,-1 0 0,1 0 0,-1-1 0,0 1 0,1 0 0,-1 0 0,0 0 0,-31-5 0,1 1 0,-1 2 0,0 1 0,-40 4 0,1-1 0,-736-1 0,1263 32 0,10 1 0,477-36 0,-924 4 0,-15 3 0,-6-3 0,1-1 0,-1 0 0,0 0 0,1 0 0,-1 0 0,0 0 0,0 0 0,0 0 0,1-1 0,-1 1 0,0-1 0,0 1 0,-3-1 0,-218 28 0,35-7 0,133-11 0,10-1 0,-85 4 0,502 17 0,-126-5 0,247-17 0,-489-8 0,31 1 0,-34-1 0,0 0 0,0 0 0,1 0 0,-1 1 0,0-1 0,1 0 0,-1 0 0,0 1 0,0-1 0,0 1 0,1-1 0,-1 1 0,0 0 0,0-1 0,0 1 0,0 0 0,0 0 0,0 0 0,0 0 0,1 1 0,-2-2 0,-1 0 0,1 1 0,0-1 0,0 0 0,0 1 0,0-1 0,0 0 0,0 1 0,-1-1 0,1 0 0,0 1 0,0-1 0,0 0 0,-1 1 0,1-1 0,0 0 0,0 0 0,-1 1 0,1-1 0,0 0 0,-1 0 0,1 0 0,0 0 0,-1 1 0,1-1 0,0 0 0,-1 0 0,1 0 0,0 0 0,-1 0 0,-20 9 0,1-2 0,-1 0 0,-40 6 0,-72 4 0,82-11 0,-534 67 0,337-40 0,124-23 0,-155-8 0,171-4 0,220-3 0,181-32 0,-158 16 0,173-10 0,145-25 0,-420 50 0,0 3 0,43 0 0,2 0 0,-76 3 0,-1 0 0,1 0 0,-1 0 0,0 0 0,1 0 0,-1 0 0,1 0 0,-1-1 0,1 1 0,-1-1 0,0 1 0,1-1 0,-1 1 0,0-1 0,0 0 0,1 1 0,-1-1 0,0 0 0,0 0 0,0 0 0,0 0 0,0 0 0,0 0 0,0 0 0,0-1 0,0 1 0,-1 0 0,1 0 0,0-1 0,0 0 0,-2 0 0,1 1 0,-1-1 0,1 1 0,-1-1 0,1 1 0,-1-1 0,0 1 0,0-1 0,0 1 0,1 0 0,-1 0 0,-1-1 0,1 1 0,0 0 0,0 0 0,0 0 0,-1 0 0,1 0 0,0 1 0,-1-1 0,1 0 0,0 1 0,-1-1 0,1 0 0,-1 1 0,0 0 0,-2-1 0,-33-5 0,32 6 0,0-1 0,0 1 0,-1-1 0,1 0 0,0 0 0,0 0 0,1-1 0,-1 0 0,0 0 0,0 0 0,-7-5 0,12 7 0,0 0 0,0-1 0,0 1 0,0 0 0,0-1 0,0 1 0,0 0 0,0-1 0,1 1 0,-1 0 0,0 0 0,0-1 0,0 1 0,0 0 0,0 0 0,0-1 0,1 1 0,-1 0 0,0 0 0,0-1 0,0 1 0,1 0 0,-1 0 0,0-1 0,0 1 0,1 0 0,-1 0 0,0 0 0,0 0 0,1 0 0,-1-1 0,0 1 0,0 0 0,1 0 0,-1 0 0,0 0 0,1 0 0,-1 0 0,0 0 0,1 0 0,-1 0 0,0 0 0,1 0 0,16-4 0,51-4 0,-31 5 0,0-2 0,59-17 0,-52 10 0,74-11 0,-115 23 0,1-1 0,-1 1 0,0-1 0,0 0 0,0 0 0,0 0 0,0 0 0,-1-1 0,1 1 0,0-1 0,-1 0 0,1 0 0,3-4 0,-5 6 0,-1-1 0,1 0 0,-1 1 0,1-1 0,-1 0 0,0 1 0,1-1 0,-1 0 0,0 0 0,0 0 0,1 1 0,-1-1 0,0 0 0,0 0 0,0 0 0,0 1 0,0-1 0,0 0 0,0 0 0,0 0 0,-1 0 0,0-1 0,1 0 0,-1 1 0,0-1 0,0 1 0,-1-1 0,1 1 0,0-1 0,0 1 0,-1 0 0,1-1 0,0 1 0,-1 0 0,-1-1 0,-100-65 0,102 66 0,0 0 0,0 0 0,-1 0 0,1 0 0,-1 1 0,1-1 0,0 1 0,-1-1 0,1 1 0,-1-1 0,1 1 0,-1 0 0,0 0 0,1 0 0,-1 0 0,1 0 0,-1 0 0,1 0 0,-1 0 0,1 0 0,-1 1 0,1-1 0,-1 1 0,1-1 0,-3 2 0,3-1 0,1 1 0,-1-1 0,0 0 0,0 1 0,1-1 0,-1 1 0,1-1 0,-1 1 0,1-1 0,-1 1 0,1-1 0,0 1 0,0 0 0,0-1 0,0 1 0,0-1 0,0 1 0,0-1 0,1 1 0,-1 0 0,1-1 0,-1 1 0,1-1 0,0 3 0,2 3 0,0 1 0,1 0 0,0-1 0,0 0 0,0 0 0,1 0 0,0 0 0,1-1 0,-1 1 0,1-1 0,0-1 0,1 1 0,-1-1 0,1-1 0,0 1 0,0-1 0,1 0 0,-1 0 0,1-1 0,0 0 0,0-1 0,0 0 0,0 0 0,0 0 0,1-1 0,-1 0 0,0-1 0,1 0 0,13-2 0,-20 2 0,0 0 0,0 0 0,-1-1 0,1 1 0,0 0 0,-1-1 0,1 1 0,0-1 0,-1 0 0,1 0 0,-1 1 0,2-3 0,-2 3 0,-1 0 0,1-1 0,-1 1 0,0-1 0,1 1 0,-1-1 0,1 0 0,-1 1 0,0-1 0,0 1 0,1-1 0,-1 0 0,0 1 0,0-1 0,0 0 0,1 1 0,-1-1 0,0 1 0,0-1 0,0 0 0,-1-1 0,1 0 0,-1 1 0,0-1 0,1 0 0,-1 0 0,0 0 0,0 1 0,-1-1 0,1 1 0,0-1 0,0 1 0,-1-1 0,1 1 0,-1 0 0,1-1 0,-1 1 0,0 0 0,0 0 0,1 0 0,-4 0 0,-1-2 0,-1 1 0,1 0 0,-1 0 0,0 1 0,0 0 0,0 0 0,0 1 0,1 0 0,-10 1 0,14-1 0,0 0 0,1 0 0,-1 0 0,0 0 0,0 1 0,0-1 0,1 1 0,-1-1 0,0 1 0,0 0 0,1-1 0,-1 1 0,1 0 0,-1 0 0,1 0 0,-1 0 0,1 1 0,-1-1 0,1 0 0,0 1 0,0-1 0,0 1 0,0-1 0,0 1 0,0-1 0,0 1 0,0 0 0,0-1 0,1 1 0,-1 0 0,1 0 0,0-1 0,-1 1 0,1 0 0,0 0 0,0 0 0,0-1 0,0 1 0,1 2 0,-1-1 0,1-1 0,0 0 0,0 0 0,0 0 0,0 0 0,0 0 0,0 0 0,1 0 0,-1 0 0,1-1 0,-1 1 0,1 0 0,0-1 0,0 0 0,0 1 0,0-1 0,0 0 0,0 0 0,0 0 0,0 0 0,0 0 0,0 0 0,0-1 0,1 1 0,2 0 0,9 1 0,-1 1 0,27-1 0,-37-1 0,6-1 0,0 0 0,-1-1 0,1 0 0,0 0 0,-1 0 0,1-1 0,-1-1 0,1 1 0,-1-2 0,0 1 0,10-6 0,-18 8 0,1 0 0,0 1 0,-1-1 0,1 1 0,0-1 0,0 1 0,0-1 0,-1 1 0,1-1 0,0 1 0,0 0 0,0-1 0,0 1 0,0 0 0,0 0 0,0 0 0,0-1 0,0 1 0,0 0 0,-1 0 0,1 1 0,0-1 0,2 0 0,-3 1 0,0 0 0,0 0 0,0 0 0,0 0 0,0 0 0,0 0 0,0 0 0,-1 0 0,1 0 0,0 0 0,-1 0 0,1 0 0,0 0 0,-1 0 0,1 0 0,-1-1 0,0 2 0,-31 42 0,5-17 0,-2-2 0,-1-1 0,-64 40 0,120-77 0,46-22 0,-63 31 0,-1-1 0,0-1 0,0 0 0,0 0 0,-1 0 0,11-13 0,-6 2 0,0-1 0,-2-1 0,0 0 0,-1 0 0,-1-1 0,-1 0 0,-1 0 0,0-1 0,-2 1 0,0-1 0,-1 0 0,-2-1 0,0 1 0,-3-34 0,1 47 0,0 1 0,0 0 0,-1 0 0,0-1 0,-1 1 0,1 1 0,-1-1 0,-1 0 0,1 1 0,-1-1 0,0 1 0,-1 0 0,0 0 0,0 1 0,0-1 0,-11-8 0,8 8 0,-1 1 0,1 0 0,-1 0 0,0 1 0,0 0 0,0 0 0,-1 1 0,1 0 0,-1 1 0,1 0 0,-1 1 0,-11-1 0,-349 2 0,157 3 0,-74-3 0,391 0 0,-60 0 0,-34 0 0,-13 0 0,-326 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8:49.183"/>
    </inkml:context>
    <inkml:brush xml:id="br0">
      <inkml:brushProperty name="width" value="0.35" units="cm"/>
      <inkml:brushProperty name="height" value="0.35" units="cm"/>
      <inkml:brushProperty name="color" value="#0D0A2C"/>
    </inkml:brush>
  </inkml:definitions>
  <inkml:trace contextRef="#ctx0" brushRef="#br0">575 1 24575,'-8'1'0,"0"0"0,0 1 0,0 0 0,1 1 0,-1-1 0,1 1 0,-1 1 0,1 0 0,0 0 0,-8 6 0,-17 8 0,-225 103 0,228-109 0,0-2 0,0-1 0,-1-1 0,-47 6 0,288-39 0,-134 18 0,0-4 0,111-30 0,-144 33 0,1 1 0,0 3 0,1 2 0,79 5 0,-17 0 0,-56-3 0,-54 4 0,-12 3 0,-20 8 0,-118 33 0,-233 41 0,345-81 0,-18 3-455,-1-3 0,-83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5:19:03.972"/>
    </inkml:context>
    <inkml:brush xml:id="br0">
      <inkml:brushProperty name="width" value="0.35" units="cm"/>
      <inkml:brushProperty name="height" value="0.35" units="cm"/>
      <inkml:brushProperty name="color" value="#0D0A2C"/>
    </inkml:brush>
  </inkml:definitions>
  <inkml:trace contextRef="#ctx0" brushRef="#br0">1 1 24546,'0'839'0,"3762"-839"0,-3762-839 0,-3762 839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20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customXml" Target="../ink/ink15.xm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7.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customXml" Target="../ink/ink14.xml"/><Relationship Id="rId5" Type="http://schemas.openxmlformats.org/officeDocument/2006/relationships/image" Target="../media/image43.png"/><Relationship Id="rId15" Type="http://schemas.openxmlformats.org/officeDocument/2006/relationships/customXml" Target="../ink/ink16.xml"/><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customXml" Target="../ink/ink6.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10.xml"/><Relationship Id="rId5" Type="http://schemas.openxmlformats.org/officeDocument/2006/relationships/image" Target="../media/image22.png"/><Relationship Id="rId4" Type="http://schemas.openxmlformats.org/officeDocument/2006/relationships/customXml" Target="../ink/ink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customXml" Target="../ink/ink1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3.svg"/><Relationship Id="rId11" Type="http://schemas.openxmlformats.org/officeDocument/2006/relationships/customXml" Target="../ink/ink12.xml"/><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Understanding "State of the Art" in Artificial Intelligence</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marL="0" indent="0" algn="l">
              <a:lnSpc>
                <a:spcPts val="2500"/>
              </a:lnSpc>
              <a:buNone/>
            </a:pPr>
            <a:r>
              <a:rPr lang="en-US" sz="1600" dirty="0">
                <a:solidFill>
                  <a:srgbClr val="DCD7E5"/>
                </a:solidFill>
                <a:latin typeface="Heebo Light" pitchFamily="34" charset="0"/>
                <a:ea typeface="Heebo Light" pitchFamily="34" charset="-122"/>
                <a:cs typeface="Heebo Light" pitchFamily="34" charset="-120"/>
              </a:rPr>
              <a:t>State of the art represents the pinnacle of what's </a:t>
            </a:r>
            <a:r>
              <a:rPr lang="en-US" sz="1600" dirty="0">
                <a:solidFill>
                  <a:schemeClr val="bg1"/>
                </a:solidFill>
                <a:latin typeface="Heebo Light" pitchFamily="34" charset="0"/>
                <a:ea typeface="Heebo Light" pitchFamily="34" charset="-122"/>
                <a:cs typeface="Heebo Light" pitchFamily="34" charset="-120"/>
              </a:rPr>
              <a:t>achievable</a:t>
            </a:r>
            <a:r>
              <a:rPr lang="en-US" sz="1600" dirty="0">
                <a:solidFill>
                  <a:srgbClr val="DCD7E5"/>
                </a:solidFill>
                <a:latin typeface="Heebo Light" pitchFamily="34" charset="0"/>
                <a:ea typeface="Heebo Light" pitchFamily="34" charset="-122"/>
                <a:cs typeface="Heebo Light" pitchFamily="34" charset="-120"/>
              </a:rPr>
              <a:t> with today's technology—the cutting edge that pushes the boundaries of what machines can accomplish.</a:t>
            </a:r>
            <a:endParaRPr lang="en-US" sz="1600"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B656E0C-4556-2CF7-501F-737F9C5DB545}"/>
                  </a:ext>
                </a:extLst>
              </p14:cNvPr>
              <p14:cNvContentPartPr/>
              <p14:nvPr/>
            </p14:nvContentPartPr>
            <p14:xfrm>
              <a:off x="13059148" y="7830803"/>
              <a:ext cx="360" cy="360"/>
            </p14:xfrm>
          </p:contentPart>
        </mc:Choice>
        <mc:Fallback xmlns="">
          <p:pic>
            <p:nvPicPr>
              <p:cNvPr id="10" name="Ink 9">
                <a:extLst>
                  <a:ext uri="{FF2B5EF4-FFF2-40B4-BE49-F238E27FC236}">
                    <a16:creationId xmlns:a16="http://schemas.microsoft.com/office/drawing/2014/main" id="{7B656E0C-4556-2CF7-501F-737F9C5DB545}"/>
                  </a:ext>
                </a:extLst>
              </p:cNvPr>
              <p:cNvPicPr/>
              <p:nvPr/>
            </p:nvPicPr>
            <p:blipFill>
              <a:blip r:embed="rId5"/>
              <a:stretch>
                <a:fillRect/>
              </a:stretch>
            </p:blipFill>
            <p:spPr>
              <a:xfrm>
                <a:off x="12996148" y="77678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715FA2E-4A46-8754-ED0D-93E01675908B}"/>
                  </a:ext>
                </a:extLst>
              </p14:cNvPr>
              <p14:cNvContentPartPr/>
              <p14:nvPr/>
            </p14:nvContentPartPr>
            <p14:xfrm>
              <a:off x="13101988" y="7788323"/>
              <a:ext cx="1332000" cy="269640"/>
            </p14:xfrm>
          </p:contentPart>
        </mc:Choice>
        <mc:Fallback xmlns="">
          <p:pic>
            <p:nvPicPr>
              <p:cNvPr id="12" name="Ink 11">
                <a:extLst>
                  <a:ext uri="{FF2B5EF4-FFF2-40B4-BE49-F238E27FC236}">
                    <a16:creationId xmlns:a16="http://schemas.microsoft.com/office/drawing/2014/main" id="{0715FA2E-4A46-8754-ED0D-93E01675908B}"/>
                  </a:ext>
                </a:extLst>
              </p:cNvPr>
              <p:cNvPicPr/>
              <p:nvPr/>
            </p:nvPicPr>
            <p:blipFill>
              <a:blip r:embed="rId7"/>
              <a:stretch>
                <a:fillRect/>
              </a:stretch>
            </p:blipFill>
            <p:spPr>
              <a:xfrm>
                <a:off x="13038988" y="7725683"/>
                <a:ext cx="14576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986493B-754B-10DA-CE60-9F4F94B6DA3B}"/>
                  </a:ext>
                </a:extLst>
              </p14:cNvPr>
              <p14:cNvContentPartPr/>
              <p14:nvPr/>
            </p14:nvContentPartPr>
            <p14:xfrm>
              <a:off x="12824068" y="7794443"/>
              <a:ext cx="1487160" cy="303480"/>
            </p14:xfrm>
          </p:contentPart>
        </mc:Choice>
        <mc:Fallback xmlns="">
          <p:pic>
            <p:nvPicPr>
              <p:cNvPr id="13" name="Ink 12">
                <a:extLst>
                  <a:ext uri="{FF2B5EF4-FFF2-40B4-BE49-F238E27FC236}">
                    <a16:creationId xmlns:a16="http://schemas.microsoft.com/office/drawing/2014/main" id="{D986493B-754B-10DA-CE60-9F4F94B6DA3B}"/>
                  </a:ext>
                </a:extLst>
              </p:cNvPr>
              <p:cNvPicPr/>
              <p:nvPr/>
            </p:nvPicPr>
            <p:blipFill>
              <a:blip r:embed="rId9"/>
              <a:stretch>
                <a:fillRect/>
              </a:stretch>
            </p:blipFill>
            <p:spPr>
              <a:xfrm>
                <a:off x="12761068" y="7731803"/>
                <a:ext cx="1612800" cy="429120"/>
              </a:xfrm>
              <a:prstGeom prst="rect">
                <a:avLst/>
              </a:prstGeom>
            </p:spPr>
          </p:pic>
        </mc:Fallback>
      </mc:AlternateContent>
      <p:pic>
        <p:nvPicPr>
          <p:cNvPr id="14" name="Picture 2" descr="Home">
            <a:extLst>
              <a:ext uri="{FF2B5EF4-FFF2-40B4-BE49-F238E27FC236}">
                <a16:creationId xmlns:a16="http://schemas.microsoft.com/office/drawing/2014/main" id="{C515CC3F-F5A0-C5E5-A205-A808C9EB5E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D7A2BA-7494-B7D4-3564-B74272F9F623}"/>
              </a:ext>
            </a:extLst>
          </p:cNvPr>
          <p:cNvSpPr txBox="1"/>
          <p:nvPr/>
        </p:nvSpPr>
        <p:spPr>
          <a:xfrm>
            <a:off x="12505038" y="6820930"/>
            <a:ext cx="1773178" cy="1200329"/>
          </a:xfrm>
          <a:prstGeom prst="rect">
            <a:avLst/>
          </a:prstGeom>
          <a:noFill/>
        </p:spPr>
        <p:txBody>
          <a:bodyPr wrap="none" rtlCol="0">
            <a:spAutoFit/>
          </a:bodyPr>
          <a:lstStyle/>
          <a:p>
            <a:r>
              <a:rPr lang="en-IN" dirty="0">
                <a:solidFill>
                  <a:schemeClr val="bg1"/>
                </a:solidFill>
              </a:rPr>
              <a:t>By </a:t>
            </a:r>
          </a:p>
          <a:p>
            <a:r>
              <a:rPr lang="en-IN" dirty="0" err="1">
                <a:solidFill>
                  <a:schemeClr val="bg1"/>
                </a:solidFill>
              </a:rPr>
              <a:t>Bh</a:t>
            </a:r>
            <a:r>
              <a:rPr lang="en-IN" dirty="0">
                <a:solidFill>
                  <a:schemeClr val="bg1"/>
                </a:solidFill>
              </a:rPr>
              <a:t> Sai Ganesh </a:t>
            </a:r>
          </a:p>
          <a:p>
            <a:r>
              <a:rPr lang="en-IN" dirty="0">
                <a:solidFill>
                  <a:schemeClr val="bg1"/>
                </a:solidFill>
              </a:rPr>
              <a:t>Asst. Professor</a:t>
            </a:r>
          </a:p>
          <a:p>
            <a:r>
              <a:rPr lang="en-IN" dirty="0">
                <a:solidFill>
                  <a:schemeClr val="bg1"/>
                </a:solidFill>
              </a:rPr>
              <a:t>Aditya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92373"/>
            <a:ext cx="520303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What is an AI Agent?</a:t>
            </a:r>
            <a:endParaRPr lang="en-US" sz="3900" dirty="0"/>
          </a:p>
        </p:txBody>
      </p:sp>
      <p:sp>
        <p:nvSpPr>
          <p:cNvPr id="3" name="Text 1"/>
          <p:cNvSpPr/>
          <p:nvPr/>
        </p:nvSpPr>
        <p:spPr>
          <a:xfrm>
            <a:off x="793790" y="1909286"/>
            <a:ext cx="13042821" cy="1190863"/>
          </a:xfrm>
          <a:prstGeom prst="rect">
            <a:avLst/>
          </a:prstGeom>
          <a:noFill/>
          <a:ln/>
        </p:spPr>
        <p:txBody>
          <a:bodyPr wrap="square" lIns="0" tIns="0" rIns="0" bIns="0" rtlCol="0" anchor="t"/>
          <a:lstStyle/>
          <a:p>
            <a:pPr marL="0" indent="0" algn="l">
              <a:lnSpc>
                <a:spcPts val="3100"/>
              </a:lnSpc>
              <a:buNone/>
            </a:pPr>
            <a:r>
              <a:rPr lang="en-US" sz="1950" dirty="0">
                <a:solidFill>
                  <a:srgbClr val="DCD7E5"/>
                </a:solidFill>
                <a:latin typeface="Heebo Light" pitchFamily="34" charset="0"/>
                <a:ea typeface="Heebo Light" pitchFamily="34" charset="-122"/>
                <a:cs typeface="Heebo Light" pitchFamily="34" charset="-120"/>
              </a:rPr>
              <a:t>In artificial intelligence, an 'agent' is anything that observes its environment through sensors and acts upon that environment through effectors. This core concept helps define how AI systems interact with and influence the world around them.</a:t>
            </a:r>
            <a:endParaRPr lang="en-US" sz="19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323392"/>
            <a:ext cx="496133" cy="496133"/>
          </a:xfrm>
          <a:prstGeom prst="rect">
            <a:avLst/>
          </a:prstGeom>
        </p:spPr>
      </p:pic>
      <p:sp>
        <p:nvSpPr>
          <p:cNvPr id="5" name="Text 2"/>
          <p:cNvSpPr/>
          <p:nvPr/>
        </p:nvSpPr>
        <p:spPr>
          <a:xfrm>
            <a:off x="793790" y="406753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Human Agent</a:t>
            </a:r>
            <a:endParaRPr lang="en-US" sz="1950" dirty="0"/>
          </a:p>
        </p:txBody>
      </p:sp>
      <p:sp>
        <p:nvSpPr>
          <p:cNvPr id="6" name="Text 3"/>
          <p:cNvSpPr/>
          <p:nvPr/>
        </p:nvSpPr>
        <p:spPr>
          <a:xfrm>
            <a:off x="793790" y="4496753"/>
            <a:ext cx="6397347" cy="635079"/>
          </a:xfrm>
          <a:prstGeom prst="rect">
            <a:avLst/>
          </a:prstGeom>
          <a:noFill/>
          <a:ln/>
        </p:spPr>
        <p:txBody>
          <a:bodyPr wrap="squar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Perceives:</a:t>
            </a:r>
            <a:r>
              <a:rPr lang="en-US" sz="1550" dirty="0">
                <a:solidFill>
                  <a:srgbClr val="DCD7E5"/>
                </a:solidFill>
                <a:latin typeface="Heebo Light" pitchFamily="34" charset="0"/>
                <a:ea typeface="Heebo Light" pitchFamily="34" charset="-122"/>
                <a:cs typeface="Heebo Light" pitchFamily="34" charset="-120"/>
              </a:rPr>
              <a:t> Eyes (sight), Ears (sound)</a:t>
            </a:r>
            <a:r>
              <a:rPr lang="en-US" sz="1550" b="1" dirty="0">
                <a:solidFill>
                  <a:srgbClr val="DCD7E5"/>
                </a:solidFill>
                <a:latin typeface="Heebo Light" pitchFamily="34" charset="0"/>
                <a:ea typeface="Heebo Light" pitchFamily="34" charset="-122"/>
                <a:cs typeface="Heebo Light" pitchFamily="34" charset="-120"/>
              </a:rPr>
              <a:t>Acts:</a:t>
            </a:r>
            <a:r>
              <a:rPr lang="en-US" sz="1550" dirty="0">
                <a:solidFill>
                  <a:srgbClr val="DCD7E5"/>
                </a:solidFill>
                <a:latin typeface="Heebo Light" pitchFamily="34" charset="0"/>
                <a:ea typeface="Heebo Light" pitchFamily="34" charset="-122"/>
                <a:cs typeface="Heebo Light" pitchFamily="34" charset="-120"/>
              </a:rPr>
              <a:t> Hands (manipulation), Legs (movement)</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3323392"/>
            <a:ext cx="496133" cy="496133"/>
          </a:xfrm>
          <a:prstGeom prst="rect">
            <a:avLst/>
          </a:prstGeom>
        </p:spPr>
      </p:pic>
      <p:sp>
        <p:nvSpPr>
          <p:cNvPr id="8" name="Text 4"/>
          <p:cNvSpPr/>
          <p:nvPr/>
        </p:nvSpPr>
        <p:spPr>
          <a:xfrm>
            <a:off x="7439144" y="4067532"/>
            <a:ext cx="3015020"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Animal Agent (e.g., Dog)</a:t>
            </a:r>
            <a:endParaRPr lang="en-US" sz="1950" dirty="0"/>
          </a:p>
        </p:txBody>
      </p:sp>
      <p:sp>
        <p:nvSpPr>
          <p:cNvPr id="9" name="Text 5"/>
          <p:cNvSpPr/>
          <p:nvPr/>
        </p:nvSpPr>
        <p:spPr>
          <a:xfrm>
            <a:off x="7439144" y="4496753"/>
            <a:ext cx="6397466" cy="635079"/>
          </a:xfrm>
          <a:prstGeom prst="rect">
            <a:avLst/>
          </a:prstGeom>
          <a:noFill/>
          <a:ln/>
        </p:spPr>
        <p:txBody>
          <a:bodyPr wrap="squar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Perceives:</a:t>
            </a:r>
            <a:r>
              <a:rPr lang="en-US" sz="1550" dirty="0">
                <a:solidFill>
                  <a:srgbClr val="DCD7E5"/>
                </a:solidFill>
                <a:latin typeface="Heebo Light" pitchFamily="34" charset="0"/>
                <a:ea typeface="Heebo Light" pitchFamily="34" charset="-122"/>
                <a:cs typeface="Heebo Light" pitchFamily="34" charset="-120"/>
              </a:rPr>
              <a:t> Nose (smell), Ears (sound)</a:t>
            </a:r>
            <a:r>
              <a:rPr lang="en-US" sz="1550" b="1" dirty="0">
                <a:solidFill>
                  <a:srgbClr val="DCD7E5"/>
                </a:solidFill>
                <a:latin typeface="Heebo Light" pitchFamily="34" charset="0"/>
                <a:ea typeface="Heebo Light" pitchFamily="34" charset="-122"/>
                <a:cs typeface="Heebo Light" pitchFamily="34" charset="-120"/>
              </a:rPr>
              <a:t>Acts:</a:t>
            </a:r>
            <a:r>
              <a:rPr lang="en-US" sz="1550" dirty="0">
                <a:solidFill>
                  <a:srgbClr val="DCD7E5"/>
                </a:solidFill>
                <a:latin typeface="Heebo Light" pitchFamily="34" charset="0"/>
                <a:ea typeface="Heebo Light" pitchFamily="34" charset="-122"/>
                <a:cs typeface="Heebo Light" pitchFamily="34" charset="-120"/>
              </a:rPr>
              <a:t> Legs (running), Mouth (biting)</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528667"/>
            <a:ext cx="496133" cy="496133"/>
          </a:xfrm>
          <a:prstGeom prst="rect">
            <a:avLst/>
          </a:prstGeom>
        </p:spPr>
      </p:pic>
      <p:sp>
        <p:nvSpPr>
          <p:cNvPr id="11" name="Text 6"/>
          <p:cNvSpPr/>
          <p:nvPr/>
        </p:nvSpPr>
        <p:spPr>
          <a:xfrm>
            <a:off x="793790" y="62728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Robotic Agent</a:t>
            </a:r>
            <a:endParaRPr lang="en-US" sz="1950" dirty="0"/>
          </a:p>
        </p:txBody>
      </p:sp>
      <p:sp>
        <p:nvSpPr>
          <p:cNvPr id="12" name="Text 7"/>
          <p:cNvSpPr/>
          <p:nvPr/>
        </p:nvSpPr>
        <p:spPr>
          <a:xfrm>
            <a:off x="793790" y="6702028"/>
            <a:ext cx="6397347" cy="635079"/>
          </a:xfrm>
          <a:prstGeom prst="rect">
            <a:avLst/>
          </a:prstGeom>
          <a:noFill/>
          <a:ln/>
        </p:spPr>
        <p:txBody>
          <a:bodyPr wrap="squar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Perceives:</a:t>
            </a:r>
            <a:r>
              <a:rPr lang="en-US" sz="1550" dirty="0">
                <a:solidFill>
                  <a:srgbClr val="DCD7E5"/>
                </a:solidFill>
                <a:latin typeface="Heebo Light" pitchFamily="34" charset="0"/>
                <a:ea typeface="Heebo Light" pitchFamily="34" charset="-122"/>
                <a:cs typeface="Heebo Light" pitchFamily="34" charset="-120"/>
              </a:rPr>
              <a:t> Camera (vision), Sensors (touch)</a:t>
            </a:r>
            <a:r>
              <a:rPr lang="en-US" sz="1550" b="1" dirty="0">
                <a:solidFill>
                  <a:srgbClr val="DCD7E5"/>
                </a:solidFill>
                <a:latin typeface="Heebo Light" pitchFamily="34" charset="0"/>
                <a:ea typeface="Heebo Light" pitchFamily="34" charset="-122"/>
                <a:cs typeface="Heebo Light" pitchFamily="34" charset="-120"/>
              </a:rPr>
              <a:t>Acts:</a:t>
            </a:r>
            <a:r>
              <a:rPr lang="en-US" sz="1550" dirty="0">
                <a:solidFill>
                  <a:srgbClr val="DCD7E5"/>
                </a:solidFill>
                <a:latin typeface="Heebo Light" pitchFamily="34" charset="0"/>
                <a:ea typeface="Heebo Light" pitchFamily="34" charset="-122"/>
                <a:cs typeface="Heebo Light" pitchFamily="34" charset="-120"/>
              </a:rPr>
              <a:t> Wheels (movement), Grippers (grasping)</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5528667"/>
            <a:ext cx="496133" cy="496133"/>
          </a:xfrm>
          <a:prstGeom prst="rect">
            <a:avLst/>
          </a:prstGeom>
        </p:spPr>
      </p:pic>
      <p:sp>
        <p:nvSpPr>
          <p:cNvPr id="14" name="Text 8"/>
          <p:cNvSpPr/>
          <p:nvPr/>
        </p:nvSpPr>
        <p:spPr>
          <a:xfrm>
            <a:off x="7439144" y="62728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Software Agent</a:t>
            </a:r>
            <a:endParaRPr lang="en-US" sz="1950" dirty="0"/>
          </a:p>
        </p:txBody>
      </p:sp>
      <p:sp>
        <p:nvSpPr>
          <p:cNvPr id="15" name="Text 9"/>
          <p:cNvSpPr/>
          <p:nvPr/>
        </p:nvSpPr>
        <p:spPr>
          <a:xfrm>
            <a:off x="7439144" y="6702028"/>
            <a:ext cx="6397466" cy="635079"/>
          </a:xfrm>
          <a:prstGeom prst="rect">
            <a:avLst/>
          </a:prstGeom>
          <a:noFill/>
          <a:ln/>
        </p:spPr>
        <p:txBody>
          <a:bodyPr wrap="squar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Perceives:</a:t>
            </a:r>
            <a:r>
              <a:rPr lang="en-US" sz="1550" dirty="0">
                <a:solidFill>
                  <a:srgbClr val="DCD7E5"/>
                </a:solidFill>
                <a:latin typeface="Heebo Light" pitchFamily="34" charset="0"/>
                <a:ea typeface="Heebo Light" pitchFamily="34" charset="-122"/>
                <a:cs typeface="Heebo Light" pitchFamily="34" charset="-120"/>
              </a:rPr>
              <a:t> Keyboard input, Network data</a:t>
            </a:r>
            <a:r>
              <a:rPr lang="en-US" sz="1550" b="1" dirty="0">
                <a:solidFill>
                  <a:srgbClr val="DCD7E5"/>
                </a:solidFill>
                <a:latin typeface="Heebo Light" pitchFamily="34" charset="0"/>
                <a:ea typeface="Heebo Light" pitchFamily="34" charset="-122"/>
                <a:cs typeface="Heebo Light" pitchFamily="34" charset="-120"/>
              </a:rPr>
              <a:t>Acts:</a:t>
            </a:r>
            <a:r>
              <a:rPr lang="en-US" sz="1550" dirty="0">
                <a:solidFill>
                  <a:srgbClr val="DCD7E5"/>
                </a:solidFill>
                <a:latin typeface="Heebo Light" pitchFamily="34" charset="0"/>
                <a:ea typeface="Heebo Light" pitchFamily="34" charset="-122"/>
                <a:cs typeface="Heebo Light" pitchFamily="34" charset="-120"/>
              </a:rPr>
              <a:t> Display output, Database writes</a:t>
            </a:r>
            <a:endParaRPr lang="en-US" sz="1550" dirty="0"/>
          </a:p>
        </p:txBody>
      </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EF649AB-36C6-4ECD-B031-2B14BCEA53F9}"/>
                  </a:ext>
                </a:extLst>
              </p14:cNvPr>
              <p14:cNvContentPartPr/>
              <p14:nvPr/>
            </p14:nvContentPartPr>
            <p14:xfrm rot="-1">
              <a:off x="13180689" y="7733491"/>
              <a:ext cx="698678" cy="122264"/>
            </p14:xfrm>
          </p:contentPart>
        </mc:Choice>
        <mc:Fallback xmlns="">
          <p:pic>
            <p:nvPicPr>
              <p:cNvPr id="17" name="Ink 16">
                <a:extLst>
                  <a:ext uri="{FF2B5EF4-FFF2-40B4-BE49-F238E27FC236}">
                    <a16:creationId xmlns:a16="http://schemas.microsoft.com/office/drawing/2014/main" id="{7EF649AB-36C6-4ECD-B031-2B14BCEA53F9}"/>
                  </a:ext>
                </a:extLst>
              </p:cNvPr>
              <p:cNvPicPr/>
              <p:nvPr/>
            </p:nvPicPr>
            <p:blipFill>
              <a:blip r:embed="rId12"/>
              <a:stretch>
                <a:fillRect/>
              </a:stretch>
            </p:blipFill>
            <p:spPr>
              <a:xfrm rot="-1">
                <a:off x="13117696" y="7670561"/>
                <a:ext cx="824303" cy="24776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134E053-FE1B-9D07-B3B4-772A1F69EF45}"/>
                  </a:ext>
                </a:extLst>
              </p14:cNvPr>
              <p14:cNvContentPartPr/>
              <p14:nvPr/>
            </p14:nvContentPartPr>
            <p14:xfrm>
              <a:off x="13145935" y="7926143"/>
              <a:ext cx="352386" cy="67080"/>
            </p14:xfrm>
          </p:contentPart>
        </mc:Choice>
        <mc:Fallback xmlns="">
          <p:pic>
            <p:nvPicPr>
              <p:cNvPr id="19" name="Ink 18">
                <a:extLst>
                  <a:ext uri="{FF2B5EF4-FFF2-40B4-BE49-F238E27FC236}">
                    <a16:creationId xmlns:a16="http://schemas.microsoft.com/office/drawing/2014/main" id="{2134E053-FE1B-9D07-B3B4-772A1F69EF45}"/>
                  </a:ext>
                </a:extLst>
              </p:cNvPr>
              <p:cNvPicPr/>
              <p:nvPr/>
            </p:nvPicPr>
            <p:blipFill>
              <a:blip r:embed="rId14"/>
              <a:stretch>
                <a:fillRect/>
              </a:stretch>
            </p:blipFill>
            <p:spPr>
              <a:xfrm>
                <a:off x="13083009" y="7863368"/>
                <a:ext cx="477879" cy="19227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0370961-60CE-C0F6-A600-FE8F69750D94}"/>
                  </a:ext>
                </a:extLst>
              </p14:cNvPr>
              <p14:cNvContentPartPr/>
              <p14:nvPr/>
            </p14:nvContentPartPr>
            <p14:xfrm>
              <a:off x="12805708" y="7829003"/>
              <a:ext cx="1683000" cy="249120"/>
            </p14:xfrm>
          </p:contentPart>
        </mc:Choice>
        <mc:Fallback xmlns="">
          <p:pic>
            <p:nvPicPr>
              <p:cNvPr id="20" name="Ink 19">
                <a:extLst>
                  <a:ext uri="{FF2B5EF4-FFF2-40B4-BE49-F238E27FC236}">
                    <a16:creationId xmlns:a16="http://schemas.microsoft.com/office/drawing/2014/main" id="{60370961-60CE-C0F6-A600-FE8F69750D94}"/>
                  </a:ext>
                </a:extLst>
              </p:cNvPr>
              <p:cNvPicPr/>
              <p:nvPr/>
            </p:nvPicPr>
            <p:blipFill>
              <a:blip r:embed="rId16"/>
              <a:stretch>
                <a:fillRect/>
              </a:stretch>
            </p:blipFill>
            <p:spPr>
              <a:xfrm>
                <a:off x="12742708" y="7766363"/>
                <a:ext cx="1808640" cy="374760"/>
              </a:xfrm>
              <a:prstGeom prst="rect">
                <a:avLst/>
              </a:prstGeom>
            </p:spPr>
          </p:pic>
        </mc:Fallback>
      </mc:AlternateContent>
      <p:pic>
        <p:nvPicPr>
          <p:cNvPr id="21" name="Picture 2" descr="Home">
            <a:extLst>
              <a:ext uri="{FF2B5EF4-FFF2-40B4-BE49-F238E27FC236}">
                <a16:creationId xmlns:a16="http://schemas.microsoft.com/office/drawing/2014/main" id="{30DE7F8B-745F-F77E-A1D1-79F94124B99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0867" y="560130"/>
            <a:ext cx="10922437"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What Does "State of the Art" Actually</a:t>
            </a:r>
          </a:p>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Mean?</a:t>
            </a:r>
            <a:endParaRPr lang="en-US" sz="3900" dirty="0"/>
          </a:p>
        </p:txBody>
      </p:sp>
      <p:sp>
        <p:nvSpPr>
          <p:cNvPr id="3" name="Text 1"/>
          <p:cNvSpPr/>
          <p:nvPr/>
        </p:nvSpPr>
        <p:spPr>
          <a:xfrm>
            <a:off x="793790" y="2147530"/>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The Definition</a:t>
            </a:r>
            <a:endParaRPr lang="en-US" sz="2300" dirty="0"/>
          </a:p>
        </p:txBody>
      </p:sp>
      <p:sp>
        <p:nvSpPr>
          <p:cNvPr id="4" name="Text 2"/>
          <p:cNvSpPr/>
          <p:nvPr/>
        </p:nvSpPr>
        <p:spPr>
          <a:xfrm>
            <a:off x="793790" y="2717959"/>
            <a:ext cx="4704333" cy="952619"/>
          </a:xfrm>
          <a:prstGeom prst="rect">
            <a:avLst/>
          </a:prstGeom>
          <a:noFill/>
          <a:ln/>
        </p:spPr>
        <p:txBody>
          <a:bodyPr wrap="square" lIns="0" tIns="0" rIns="0" bIns="0" rtlCol="0" anchor="t"/>
          <a:lstStyle/>
          <a:p>
            <a:pPr marL="0" indent="0" algn="l">
              <a:lnSpc>
                <a:spcPts val="2500"/>
              </a:lnSpc>
              <a:buNone/>
            </a:pPr>
            <a:r>
              <a:rPr lang="en-US" sz="1600" dirty="0">
                <a:solidFill>
                  <a:srgbClr val="DCD7E5"/>
                </a:solidFill>
                <a:latin typeface="Heebo Light" pitchFamily="34" charset="0"/>
                <a:ea typeface="Heebo Light" pitchFamily="34" charset="-122"/>
                <a:cs typeface="Heebo Light" pitchFamily="34" charset="-120"/>
              </a:rPr>
              <a:t>State of the art refers to the highest level of development achieved at a particular time in any field of technology, science, or methodology.</a:t>
            </a:r>
            <a:endParaRPr lang="en-US" sz="1600" dirty="0"/>
          </a:p>
        </p:txBody>
      </p:sp>
      <p:sp>
        <p:nvSpPr>
          <p:cNvPr id="5" name="Text 3"/>
          <p:cNvSpPr/>
          <p:nvPr/>
        </p:nvSpPr>
        <p:spPr>
          <a:xfrm>
            <a:off x="793790" y="3849172"/>
            <a:ext cx="4200241" cy="635079"/>
          </a:xfrm>
          <a:prstGeom prst="rect">
            <a:avLst/>
          </a:prstGeom>
          <a:noFill/>
          <a:ln/>
        </p:spPr>
        <p:txBody>
          <a:bodyPr wrap="square" lIns="0" tIns="0" rIns="0" bIns="0" rtlCol="0" anchor="t"/>
          <a:lstStyle/>
          <a:p>
            <a:pPr marL="0" indent="0" algn="l">
              <a:lnSpc>
                <a:spcPts val="2500"/>
              </a:lnSpc>
              <a:buNone/>
            </a:pPr>
            <a:r>
              <a:rPr lang="en-US" sz="1600" dirty="0">
                <a:solidFill>
                  <a:srgbClr val="DCD7E5"/>
                </a:solidFill>
                <a:latin typeface="Heebo Light" pitchFamily="34" charset="0"/>
                <a:ea typeface="Heebo Light" pitchFamily="34" charset="-122"/>
                <a:cs typeface="Heebo Light" pitchFamily="34" charset="-120"/>
              </a:rPr>
              <a:t>It represents the </a:t>
            </a:r>
            <a:r>
              <a:rPr lang="en-US" sz="1600" b="1" dirty="0">
                <a:solidFill>
                  <a:srgbClr val="DCD7E5"/>
                </a:solidFill>
                <a:latin typeface="Heebo Light" pitchFamily="34" charset="0"/>
                <a:ea typeface="Heebo Light" pitchFamily="34" charset="-122"/>
                <a:cs typeface="Heebo Light" pitchFamily="34" charset="-120"/>
              </a:rPr>
              <a:t>best-performing solutions</a:t>
            </a:r>
            <a:r>
              <a:rPr lang="en-US" sz="1600" dirty="0">
                <a:solidFill>
                  <a:srgbClr val="DCD7E5"/>
                </a:solidFill>
                <a:latin typeface="Heebo Light" pitchFamily="34" charset="0"/>
                <a:ea typeface="Heebo Light" pitchFamily="34" charset="-122"/>
                <a:cs typeface="Heebo Light" pitchFamily="34" charset="-120"/>
              </a:rPr>
              <a:t> currently available, backed by rigorous testing and validation.</a:t>
            </a:r>
            <a:endParaRPr lang="en-US" sz="1600" dirty="0"/>
          </a:p>
        </p:txBody>
      </p:sp>
      <p:sp>
        <p:nvSpPr>
          <p:cNvPr id="6" name="Shape 4"/>
          <p:cNvSpPr/>
          <p:nvPr/>
        </p:nvSpPr>
        <p:spPr>
          <a:xfrm>
            <a:off x="6212086" y="2172414"/>
            <a:ext cx="7632025" cy="2031683"/>
          </a:xfrm>
          <a:prstGeom prst="roundRect">
            <a:avLst>
              <a:gd name="adj" fmla="val 4103"/>
            </a:avLst>
          </a:prstGeom>
          <a:solidFill>
            <a:srgbClr val="31136C"/>
          </a:solidFill>
          <a:ln w="7620">
            <a:solidFill>
              <a:srgbClr val="4A2C85"/>
            </a:solidFill>
            <a:prstDash val="solid"/>
          </a:ln>
        </p:spPr>
      </p:sp>
      <p:pic>
        <p:nvPicPr>
          <p:cNvPr id="7" name="Image 0" descr="preencoded.png"/>
          <p:cNvPicPr>
            <a:picLocks noChangeAspect="1"/>
          </p:cNvPicPr>
          <p:nvPr/>
        </p:nvPicPr>
        <p:blipFill>
          <a:blip r:embed="rId3"/>
          <a:stretch>
            <a:fillRect/>
          </a:stretch>
        </p:blipFill>
        <p:spPr>
          <a:xfrm>
            <a:off x="6418064" y="2378393"/>
            <a:ext cx="595313" cy="595313"/>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1775" y="2541984"/>
            <a:ext cx="267891" cy="267891"/>
          </a:xfrm>
          <a:prstGeom prst="rect">
            <a:avLst/>
          </a:prstGeom>
        </p:spPr>
      </p:pic>
      <p:sp>
        <p:nvSpPr>
          <p:cNvPr id="9" name="Text 5"/>
          <p:cNvSpPr/>
          <p:nvPr/>
        </p:nvSpPr>
        <p:spPr>
          <a:xfrm>
            <a:off x="6418064" y="317206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"State"</a:t>
            </a:r>
            <a:endParaRPr lang="en-US" sz="1950" dirty="0"/>
          </a:p>
        </p:txBody>
      </p:sp>
      <p:sp>
        <p:nvSpPr>
          <p:cNvPr id="10" name="Text 6"/>
          <p:cNvSpPr/>
          <p:nvPr/>
        </p:nvSpPr>
        <p:spPr>
          <a:xfrm>
            <a:off x="6418064" y="3680579"/>
            <a:ext cx="7220069"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current level or condition of development</a:t>
            </a:r>
            <a:endParaRPr lang="en-US" sz="1550" dirty="0"/>
          </a:p>
        </p:txBody>
      </p:sp>
      <p:sp>
        <p:nvSpPr>
          <p:cNvPr id="11" name="Shape 7"/>
          <p:cNvSpPr/>
          <p:nvPr/>
        </p:nvSpPr>
        <p:spPr>
          <a:xfrm>
            <a:off x="6212086" y="4402455"/>
            <a:ext cx="7632025" cy="2031683"/>
          </a:xfrm>
          <a:prstGeom prst="roundRect">
            <a:avLst>
              <a:gd name="adj" fmla="val 4103"/>
            </a:avLst>
          </a:prstGeom>
          <a:solidFill>
            <a:srgbClr val="31136C"/>
          </a:solidFill>
          <a:ln w="7620">
            <a:solidFill>
              <a:srgbClr val="4A2C85"/>
            </a:solidFill>
            <a:prstDash val="solid"/>
          </a:ln>
        </p:spPr>
      </p:sp>
      <p:pic>
        <p:nvPicPr>
          <p:cNvPr id="12" name="Image 2" descr="preencoded.png"/>
          <p:cNvPicPr>
            <a:picLocks noChangeAspect="1"/>
          </p:cNvPicPr>
          <p:nvPr/>
        </p:nvPicPr>
        <p:blipFill>
          <a:blip r:embed="rId6"/>
          <a:stretch>
            <a:fillRect/>
          </a:stretch>
        </p:blipFill>
        <p:spPr>
          <a:xfrm>
            <a:off x="6418064" y="4608433"/>
            <a:ext cx="595313" cy="595313"/>
          </a:xfrm>
          <a:prstGeom prst="rect">
            <a:avLst/>
          </a:prstGeom>
        </p:spPr>
      </p:pic>
      <p:pic>
        <p:nvPicPr>
          <p:cNvPr id="13"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1775" y="4772025"/>
            <a:ext cx="267891" cy="267891"/>
          </a:xfrm>
          <a:prstGeom prst="rect">
            <a:avLst/>
          </a:prstGeom>
        </p:spPr>
      </p:pic>
      <p:sp>
        <p:nvSpPr>
          <p:cNvPr id="14" name="Text 8"/>
          <p:cNvSpPr/>
          <p:nvPr/>
        </p:nvSpPr>
        <p:spPr>
          <a:xfrm>
            <a:off x="6418064" y="54021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"Art"</a:t>
            </a:r>
            <a:endParaRPr lang="en-US" sz="1950" dirty="0"/>
          </a:p>
        </p:txBody>
      </p:sp>
      <p:sp>
        <p:nvSpPr>
          <p:cNvPr id="15" name="Text 9"/>
          <p:cNvSpPr/>
          <p:nvPr/>
        </p:nvSpPr>
        <p:spPr>
          <a:xfrm>
            <a:off x="6418064" y="5910620"/>
            <a:ext cx="7220069"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skill, technology, or methodological approach</a:t>
            </a:r>
            <a:endParaRPr lang="en-US" sz="1550" dirty="0"/>
          </a:p>
        </p:txBody>
      </p:sp>
      <p:sp>
        <p:nvSpPr>
          <p:cNvPr id="16" name="Text 10"/>
          <p:cNvSpPr/>
          <p:nvPr/>
        </p:nvSpPr>
        <p:spPr>
          <a:xfrm>
            <a:off x="793790" y="6880622"/>
            <a:ext cx="13042821" cy="317540"/>
          </a:xfrm>
          <a:prstGeom prst="rect">
            <a:avLst/>
          </a:prstGeom>
          <a:noFill/>
          <a:ln/>
        </p:spPr>
        <p:txBody>
          <a:bodyPr wrap="none" lIns="0" tIns="0" rIns="0" bIns="0" rtlCol="0" anchor="t"/>
          <a:lstStyle/>
          <a:p>
            <a:pPr marL="0" indent="0" algn="l">
              <a:lnSpc>
                <a:spcPts val="2500"/>
              </a:lnSpc>
              <a:buNone/>
            </a:pPr>
            <a:r>
              <a:rPr lang="en-US" sz="1600" dirty="0">
                <a:solidFill>
                  <a:srgbClr val="DCD7E5"/>
                </a:solidFill>
                <a:latin typeface="Heebo Light" pitchFamily="34" charset="0"/>
                <a:ea typeface="Heebo Light" pitchFamily="34" charset="-122"/>
                <a:cs typeface="Heebo Light" pitchFamily="34" charset="-120"/>
              </a:rPr>
              <a:t>Together, these terms describe the most advanced and effective techniques available at this precise moment in time.</a:t>
            </a:r>
            <a:endParaRPr lang="en-US" sz="1600" dirty="0"/>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06377C4B-4914-1E9A-72EB-5DF3FD6267BF}"/>
                  </a:ext>
                </a:extLst>
              </p14:cNvPr>
              <p14:cNvContentPartPr/>
              <p14:nvPr/>
            </p14:nvContentPartPr>
            <p14:xfrm>
              <a:off x="12803188" y="7772123"/>
              <a:ext cx="1636200" cy="306000"/>
            </p14:xfrm>
          </p:contentPart>
        </mc:Choice>
        <mc:Fallback xmlns="">
          <p:pic>
            <p:nvPicPr>
              <p:cNvPr id="17" name="Ink 16">
                <a:extLst>
                  <a:ext uri="{FF2B5EF4-FFF2-40B4-BE49-F238E27FC236}">
                    <a16:creationId xmlns:a16="http://schemas.microsoft.com/office/drawing/2014/main" id="{06377C4B-4914-1E9A-72EB-5DF3FD6267BF}"/>
                  </a:ext>
                </a:extLst>
              </p:cNvPr>
              <p:cNvPicPr/>
              <p:nvPr/>
            </p:nvPicPr>
            <p:blipFill>
              <a:blip r:embed="rId10"/>
              <a:stretch>
                <a:fillRect/>
              </a:stretch>
            </p:blipFill>
            <p:spPr>
              <a:xfrm>
                <a:off x="12740548" y="7709123"/>
                <a:ext cx="1761840" cy="431640"/>
              </a:xfrm>
              <a:prstGeom prst="rect">
                <a:avLst/>
              </a:prstGeom>
            </p:spPr>
          </p:pic>
        </mc:Fallback>
      </mc:AlternateContent>
      <p:pic>
        <p:nvPicPr>
          <p:cNvPr id="18" name="Picture 2" descr="Home">
            <a:extLst>
              <a:ext uri="{FF2B5EF4-FFF2-40B4-BE49-F238E27FC236}">
                <a16:creationId xmlns:a16="http://schemas.microsoft.com/office/drawing/2014/main" id="{E855BA55-4DC3-13E8-D3A9-11F12F9169D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4837" y="445056"/>
            <a:ext cx="1069324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Why State of the Art Matters in</a:t>
            </a:r>
          </a:p>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AI Research</a:t>
            </a:r>
            <a:endParaRPr lang="en-US" sz="3900" dirty="0"/>
          </a:p>
        </p:txBody>
      </p:sp>
      <p:sp>
        <p:nvSpPr>
          <p:cNvPr id="3" name="Text 1"/>
          <p:cNvSpPr/>
          <p:nvPr/>
        </p:nvSpPr>
        <p:spPr>
          <a:xfrm>
            <a:off x="793790" y="1675328"/>
            <a:ext cx="13042821" cy="635079"/>
          </a:xfrm>
          <a:prstGeom prst="rect">
            <a:avLst/>
          </a:prstGeom>
          <a:noFill/>
          <a:ln/>
        </p:spPr>
        <p:txBody>
          <a:bodyPr wrap="square" lIns="0" tIns="0" rIns="0" bIns="0" rtlCol="0" anchor="t"/>
          <a:lstStyle/>
          <a:p>
            <a:pPr marL="0" indent="0" algn="l">
              <a:lnSpc>
                <a:spcPts val="2500"/>
              </a:lnSpc>
              <a:buNone/>
            </a:pPr>
            <a:r>
              <a:rPr lang="en-US" sz="1600" dirty="0">
                <a:solidFill>
                  <a:srgbClr val="DCD7E5"/>
                </a:solidFill>
                <a:latin typeface="Heebo Light" pitchFamily="34" charset="0"/>
                <a:ea typeface="Heebo Light" pitchFamily="34" charset="-122"/>
                <a:cs typeface="Heebo Light" pitchFamily="34" charset="-120"/>
              </a:rPr>
              <a:t>Establishing what constitutes state of the art isn't just about claiming superiority—it serves critical functions that drive the entire field of artificial intelligence forwards.</a:t>
            </a:r>
            <a:endParaRPr lang="en-US" sz="1600" dirty="0"/>
          </a:p>
        </p:txBody>
      </p:sp>
      <p:sp>
        <p:nvSpPr>
          <p:cNvPr id="4" name="Shape 2"/>
          <p:cNvSpPr/>
          <p:nvPr/>
        </p:nvSpPr>
        <p:spPr>
          <a:xfrm>
            <a:off x="793790" y="2533650"/>
            <a:ext cx="6422231" cy="2419588"/>
          </a:xfrm>
          <a:prstGeom prst="roundRect">
            <a:avLst>
              <a:gd name="adj" fmla="val 3445"/>
            </a:avLst>
          </a:prstGeom>
          <a:solidFill>
            <a:srgbClr val="0D0A2C">
              <a:alpha val="95000"/>
            </a:srgbClr>
          </a:solidFill>
          <a:ln w="22860">
            <a:solidFill>
              <a:srgbClr val="4A2C85"/>
            </a:solidFill>
            <a:prstDash val="solid"/>
          </a:ln>
        </p:spPr>
      </p:sp>
      <p:sp>
        <p:nvSpPr>
          <p:cNvPr id="5" name="Shape 3"/>
          <p:cNvSpPr/>
          <p:nvPr/>
        </p:nvSpPr>
        <p:spPr>
          <a:xfrm>
            <a:off x="816650" y="2556510"/>
            <a:ext cx="6376511" cy="595313"/>
          </a:xfrm>
          <a:prstGeom prst="roundRect">
            <a:avLst>
              <a:gd name="adj" fmla="val 9395"/>
            </a:avLst>
          </a:prstGeom>
          <a:solidFill>
            <a:srgbClr val="31136C"/>
          </a:solidFill>
          <a:ln/>
        </p:spPr>
      </p:sp>
      <p:sp>
        <p:nvSpPr>
          <p:cNvPr id="6" name="Text 4"/>
          <p:cNvSpPr/>
          <p:nvPr/>
        </p:nvSpPr>
        <p:spPr>
          <a:xfrm>
            <a:off x="3856077" y="2664262"/>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7" name="Text 5"/>
          <p:cNvSpPr/>
          <p:nvPr/>
        </p:nvSpPr>
        <p:spPr>
          <a:xfrm>
            <a:off x="1015008" y="335018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Measuring Progress</a:t>
            </a:r>
            <a:endParaRPr lang="en-US" sz="1950" dirty="0"/>
          </a:p>
        </p:txBody>
      </p:sp>
      <p:sp>
        <p:nvSpPr>
          <p:cNvPr id="8" name="Text 6"/>
          <p:cNvSpPr/>
          <p:nvPr/>
        </p:nvSpPr>
        <p:spPr>
          <a:xfrm>
            <a:off x="1015008" y="377940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Provides clear benchmarks to track how far AI capabilities have advanced over time, helping researchers understand the pace and direction of innovation.</a:t>
            </a:r>
            <a:endParaRPr lang="en-US" sz="1550" dirty="0"/>
          </a:p>
        </p:txBody>
      </p:sp>
      <p:sp>
        <p:nvSpPr>
          <p:cNvPr id="9" name="Shape 7"/>
          <p:cNvSpPr/>
          <p:nvPr/>
        </p:nvSpPr>
        <p:spPr>
          <a:xfrm>
            <a:off x="7414379" y="2533650"/>
            <a:ext cx="6422231" cy="2419588"/>
          </a:xfrm>
          <a:prstGeom prst="roundRect">
            <a:avLst>
              <a:gd name="adj" fmla="val 3445"/>
            </a:avLst>
          </a:prstGeom>
          <a:solidFill>
            <a:srgbClr val="0D0A2C">
              <a:alpha val="95000"/>
            </a:srgbClr>
          </a:solidFill>
          <a:ln w="22860">
            <a:solidFill>
              <a:srgbClr val="4A2C85"/>
            </a:solidFill>
            <a:prstDash val="solid"/>
          </a:ln>
        </p:spPr>
      </p:sp>
      <p:sp>
        <p:nvSpPr>
          <p:cNvPr id="10" name="Shape 8"/>
          <p:cNvSpPr/>
          <p:nvPr/>
        </p:nvSpPr>
        <p:spPr>
          <a:xfrm>
            <a:off x="7437239" y="2556510"/>
            <a:ext cx="6376511" cy="595313"/>
          </a:xfrm>
          <a:prstGeom prst="roundRect">
            <a:avLst>
              <a:gd name="adj" fmla="val 9395"/>
            </a:avLst>
          </a:prstGeom>
          <a:solidFill>
            <a:srgbClr val="31136C"/>
          </a:solidFill>
          <a:ln/>
        </p:spPr>
      </p:sp>
      <p:sp>
        <p:nvSpPr>
          <p:cNvPr id="11" name="Text 9"/>
          <p:cNvSpPr/>
          <p:nvPr/>
        </p:nvSpPr>
        <p:spPr>
          <a:xfrm>
            <a:off x="10476667" y="2664262"/>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2" name="Text 10"/>
          <p:cNvSpPr/>
          <p:nvPr/>
        </p:nvSpPr>
        <p:spPr>
          <a:xfrm>
            <a:off x="7635597" y="3350181"/>
            <a:ext cx="2815947"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Enabling Comparisons</a:t>
            </a:r>
            <a:endParaRPr lang="en-US" sz="1950" dirty="0"/>
          </a:p>
        </p:txBody>
      </p:sp>
      <p:sp>
        <p:nvSpPr>
          <p:cNvPr id="13" name="Text 11"/>
          <p:cNvSpPr/>
          <p:nvPr/>
        </p:nvSpPr>
        <p:spPr>
          <a:xfrm>
            <a:off x="7635597" y="377940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Allows new algorithms and approaches to be rigorously compared against established methods, ensuring only genuine improvements are recognised.</a:t>
            </a:r>
            <a:endParaRPr lang="en-US" sz="1550" dirty="0"/>
          </a:p>
        </p:txBody>
      </p:sp>
      <p:sp>
        <p:nvSpPr>
          <p:cNvPr id="14" name="Shape 12"/>
          <p:cNvSpPr/>
          <p:nvPr/>
        </p:nvSpPr>
        <p:spPr>
          <a:xfrm>
            <a:off x="793790" y="5151596"/>
            <a:ext cx="6422231" cy="2419588"/>
          </a:xfrm>
          <a:prstGeom prst="roundRect">
            <a:avLst>
              <a:gd name="adj" fmla="val 3445"/>
            </a:avLst>
          </a:prstGeom>
          <a:solidFill>
            <a:srgbClr val="0D0A2C">
              <a:alpha val="95000"/>
            </a:srgbClr>
          </a:solidFill>
          <a:ln w="22860">
            <a:solidFill>
              <a:srgbClr val="4A2C85"/>
            </a:solidFill>
            <a:prstDash val="solid"/>
          </a:ln>
        </p:spPr>
      </p:sp>
      <p:sp>
        <p:nvSpPr>
          <p:cNvPr id="15" name="Shape 13"/>
          <p:cNvSpPr/>
          <p:nvPr/>
        </p:nvSpPr>
        <p:spPr>
          <a:xfrm>
            <a:off x="816650" y="5174456"/>
            <a:ext cx="6376511" cy="595313"/>
          </a:xfrm>
          <a:prstGeom prst="roundRect">
            <a:avLst>
              <a:gd name="adj" fmla="val 9395"/>
            </a:avLst>
          </a:prstGeom>
          <a:solidFill>
            <a:srgbClr val="31136C"/>
          </a:solidFill>
          <a:ln/>
        </p:spPr>
      </p:sp>
      <p:sp>
        <p:nvSpPr>
          <p:cNvPr id="16" name="Text 14"/>
          <p:cNvSpPr/>
          <p:nvPr/>
        </p:nvSpPr>
        <p:spPr>
          <a:xfrm>
            <a:off x="3856077" y="5282208"/>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7" name="Text 15"/>
          <p:cNvSpPr/>
          <p:nvPr/>
        </p:nvSpPr>
        <p:spPr>
          <a:xfrm>
            <a:off x="1015008" y="5968127"/>
            <a:ext cx="3161586"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Identifying Best Practices</a:t>
            </a:r>
            <a:endParaRPr lang="en-US" sz="1950" dirty="0"/>
          </a:p>
        </p:txBody>
      </p:sp>
      <p:sp>
        <p:nvSpPr>
          <p:cNvPr id="18" name="Text 16"/>
          <p:cNvSpPr/>
          <p:nvPr/>
        </p:nvSpPr>
        <p:spPr>
          <a:xfrm>
            <a:off x="1015008" y="639734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Highlights the strongest, most reliable techniques for deployment in real-world applications where performance truly matters.</a:t>
            </a:r>
            <a:endParaRPr lang="en-US" sz="1550" dirty="0"/>
          </a:p>
        </p:txBody>
      </p:sp>
      <p:sp>
        <p:nvSpPr>
          <p:cNvPr id="19" name="Shape 17"/>
          <p:cNvSpPr/>
          <p:nvPr/>
        </p:nvSpPr>
        <p:spPr>
          <a:xfrm>
            <a:off x="7414379" y="5151596"/>
            <a:ext cx="6422231" cy="2419588"/>
          </a:xfrm>
          <a:prstGeom prst="roundRect">
            <a:avLst>
              <a:gd name="adj" fmla="val 3445"/>
            </a:avLst>
          </a:prstGeom>
          <a:solidFill>
            <a:srgbClr val="0D0A2C">
              <a:alpha val="95000"/>
            </a:srgbClr>
          </a:solidFill>
          <a:ln w="22860">
            <a:solidFill>
              <a:srgbClr val="4A2C85"/>
            </a:solidFill>
            <a:prstDash val="solid"/>
          </a:ln>
        </p:spPr>
      </p:sp>
      <p:sp>
        <p:nvSpPr>
          <p:cNvPr id="20" name="Shape 18"/>
          <p:cNvSpPr/>
          <p:nvPr/>
        </p:nvSpPr>
        <p:spPr>
          <a:xfrm>
            <a:off x="7437239" y="5174456"/>
            <a:ext cx="6376511" cy="595313"/>
          </a:xfrm>
          <a:prstGeom prst="roundRect">
            <a:avLst>
              <a:gd name="adj" fmla="val 9395"/>
            </a:avLst>
          </a:prstGeom>
          <a:solidFill>
            <a:srgbClr val="31136C"/>
          </a:solidFill>
          <a:ln/>
        </p:spPr>
      </p:sp>
      <p:sp>
        <p:nvSpPr>
          <p:cNvPr id="21" name="Text 19"/>
          <p:cNvSpPr/>
          <p:nvPr/>
        </p:nvSpPr>
        <p:spPr>
          <a:xfrm>
            <a:off x="10476667" y="5282208"/>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DCD7E5"/>
                </a:solidFill>
                <a:latin typeface="Montserrat" pitchFamily="34" charset="0"/>
                <a:ea typeface="Montserrat" pitchFamily="34" charset="-122"/>
                <a:cs typeface="Montserrat" pitchFamily="34" charset="-120"/>
              </a:rPr>
              <a:t>4</a:t>
            </a:r>
            <a:endParaRPr lang="en-US" sz="2300" dirty="0"/>
          </a:p>
        </p:txBody>
      </p:sp>
      <p:sp>
        <p:nvSpPr>
          <p:cNvPr id="22" name="Text 20"/>
          <p:cNvSpPr/>
          <p:nvPr/>
        </p:nvSpPr>
        <p:spPr>
          <a:xfrm>
            <a:off x="7635597" y="5968127"/>
            <a:ext cx="3104078"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Guiding Future Research</a:t>
            </a:r>
            <a:endParaRPr lang="en-US" sz="1950" dirty="0"/>
          </a:p>
        </p:txBody>
      </p:sp>
      <p:sp>
        <p:nvSpPr>
          <p:cNvPr id="23" name="Text 21"/>
          <p:cNvSpPr/>
          <p:nvPr/>
        </p:nvSpPr>
        <p:spPr>
          <a:xfrm>
            <a:off x="7635597" y="6397347"/>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Reveals gaps and opportunities, directing researchers towards the most promising areas for breakthrough discoveries and development.</a:t>
            </a:r>
            <a:endParaRPr lang="en-US" sz="1550" dirty="0"/>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9255C97B-ADB2-41F0-9AE1-AEC056623542}"/>
                  </a:ext>
                </a:extLst>
              </p14:cNvPr>
              <p14:cNvContentPartPr/>
              <p14:nvPr/>
            </p14:nvContentPartPr>
            <p14:xfrm>
              <a:off x="12867268" y="7807043"/>
              <a:ext cx="1576080" cy="271080"/>
            </p14:xfrm>
          </p:contentPart>
        </mc:Choice>
        <mc:Fallback xmlns="">
          <p:pic>
            <p:nvPicPr>
              <p:cNvPr id="25" name="Ink 24">
                <a:extLst>
                  <a:ext uri="{FF2B5EF4-FFF2-40B4-BE49-F238E27FC236}">
                    <a16:creationId xmlns:a16="http://schemas.microsoft.com/office/drawing/2014/main" id="{9255C97B-ADB2-41F0-9AE1-AEC056623542}"/>
                  </a:ext>
                </a:extLst>
              </p:cNvPr>
              <p:cNvPicPr/>
              <p:nvPr/>
            </p:nvPicPr>
            <p:blipFill>
              <a:blip r:embed="rId4"/>
              <a:stretch>
                <a:fillRect/>
              </a:stretch>
            </p:blipFill>
            <p:spPr>
              <a:xfrm>
                <a:off x="12804628" y="7744043"/>
                <a:ext cx="1701720" cy="396720"/>
              </a:xfrm>
              <a:prstGeom prst="rect">
                <a:avLst/>
              </a:prstGeom>
            </p:spPr>
          </p:pic>
        </mc:Fallback>
      </mc:AlternateContent>
      <p:pic>
        <p:nvPicPr>
          <p:cNvPr id="26" name="Picture 2" descr="Home">
            <a:extLst>
              <a:ext uri="{FF2B5EF4-FFF2-40B4-BE49-F238E27FC236}">
                <a16:creationId xmlns:a16="http://schemas.microsoft.com/office/drawing/2014/main" id="{A29F2452-D428-A9C6-C963-347E64E54B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4020" y="504587"/>
            <a:ext cx="13162359" cy="1146810"/>
          </a:xfrm>
          <a:prstGeom prst="rect">
            <a:avLst/>
          </a:prstGeom>
          <a:noFill/>
          <a:ln/>
        </p:spPr>
        <p:txBody>
          <a:bodyPr wrap="squar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Pioneering Achievement: Stanley and</a:t>
            </a:r>
          </a:p>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Autonomous Vehicles</a:t>
            </a:r>
            <a:endParaRPr lang="en-US" sz="3600" dirty="0"/>
          </a:p>
        </p:txBody>
      </p:sp>
      <p:sp>
        <p:nvSpPr>
          <p:cNvPr id="3" name="Text 1"/>
          <p:cNvSpPr/>
          <p:nvPr/>
        </p:nvSpPr>
        <p:spPr>
          <a:xfrm>
            <a:off x="734020" y="2110145"/>
            <a:ext cx="4140279" cy="344091"/>
          </a:xfrm>
          <a:prstGeom prst="rect">
            <a:avLst/>
          </a:prstGeom>
          <a:noFill/>
          <a:ln/>
        </p:spPr>
        <p:txBody>
          <a:bodyPr wrap="none" lIns="0" tIns="0" rIns="0" bIns="0" rtlCol="0" anchor="t"/>
          <a:lstStyle/>
          <a:p>
            <a:pPr marL="0" indent="0" algn="l">
              <a:lnSpc>
                <a:spcPts val="2700"/>
              </a:lnSpc>
              <a:buNone/>
            </a:pPr>
            <a:r>
              <a:rPr lang="en-US" sz="2150" dirty="0">
                <a:solidFill>
                  <a:srgbClr val="F2F0F4"/>
                </a:solidFill>
                <a:latin typeface="Montserrat" pitchFamily="34" charset="0"/>
                <a:ea typeface="Montserrat" pitchFamily="34" charset="-122"/>
                <a:cs typeface="Montserrat" pitchFamily="34" charset="-120"/>
              </a:rPr>
              <a:t>DARPA Grand Challenge 2005</a:t>
            </a:r>
            <a:endParaRPr lang="en-US" sz="2150" dirty="0"/>
          </a:p>
        </p:txBody>
      </p:sp>
      <p:sp>
        <p:nvSpPr>
          <p:cNvPr id="4" name="Text 2"/>
          <p:cNvSpPr/>
          <p:nvPr/>
        </p:nvSpPr>
        <p:spPr>
          <a:xfrm>
            <a:off x="726519" y="2688771"/>
            <a:ext cx="7037784" cy="880467"/>
          </a:xfrm>
          <a:prstGeom prst="rect">
            <a:avLst/>
          </a:prstGeom>
          <a:noFill/>
          <a:ln/>
        </p:spPr>
        <p:txBody>
          <a:bodyPr wrap="squar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Stanford University's autonomous vehicle, Stanley, made history by completing the 132-mile desert course in under seven hours—the first vehicle to successfully finish the challenge.</a:t>
            </a:r>
            <a:endParaRPr lang="en-US" dirty="0"/>
          </a:p>
        </p:txBody>
      </p:sp>
      <p:sp>
        <p:nvSpPr>
          <p:cNvPr id="5" name="Text 3"/>
          <p:cNvSpPr/>
          <p:nvPr/>
        </p:nvSpPr>
        <p:spPr>
          <a:xfrm>
            <a:off x="726519" y="3803773"/>
            <a:ext cx="7037784" cy="880467"/>
          </a:xfrm>
          <a:prstGeom prst="rect">
            <a:avLst/>
          </a:prstGeom>
          <a:noFill/>
          <a:ln/>
        </p:spPr>
        <p:txBody>
          <a:bodyPr wrap="squar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Stanley represented a monumental leap in robotic navigation, combining advanced sensors, machine learning algorithms, and real-time decision-making capabilities to navigate unpredictable terrain without human intervention.</a:t>
            </a:r>
            <a:endParaRPr lang="en-US" dirty="0"/>
          </a:p>
        </p:txBody>
      </p:sp>
      <p:sp>
        <p:nvSpPr>
          <p:cNvPr id="6" name="Text 4"/>
          <p:cNvSpPr/>
          <p:nvPr/>
        </p:nvSpPr>
        <p:spPr>
          <a:xfrm>
            <a:off x="734020" y="5219343"/>
            <a:ext cx="7037784" cy="880467"/>
          </a:xfrm>
          <a:prstGeom prst="rect">
            <a:avLst/>
          </a:prstGeom>
          <a:noFill/>
          <a:ln/>
        </p:spPr>
        <p:txBody>
          <a:bodyPr wrap="squar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This achievement demonstrated that self-driving technology was no longer science fiction but an achievable engineering goal, paving the way for today's autonomous vehicle industry.</a:t>
            </a:r>
            <a:endParaRPr lang="en-US" dirty="0"/>
          </a:p>
        </p:txBody>
      </p:sp>
      <p:sp>
        <p:nvSpPr>
          <p:cNvPr id="7" name="Text 5"/>
          <p:cNvSpPr/>
          <p:nvPr/>
        </p:nvSpPr>
        <p:spPr>
          <a:xfrm>
            <a:off x="734020" y="6264950"/>
            <a:ext cx="7037784" cy="880467"/>
          </a:xfrm>
          <a:prstGeom prst="rect">
            <a:avLst/>
          </a:prstGeom>
          <a:noFill/>
          <a:ln/>
        </p:spPr>
        <p:txBody>
          <a:bodyPr wrap="square" lIns="0" tIns="0" rIns="0" bIns="0" rtlCol="0" anchor="t"/>
          <a:lstStyle/>
          <a:p>
            <a:pPr marL="0" indent="0" algn="l">
              <a:lnSpc>
                <a:spcPts val="2300"/>
              </a:lnSpc>
              <a:buNone/>
            </a:pPr>
            <a:r>
              <a:rPr lang="en-US" b="1" dirty="0">
                <a:solidFill>
                  <a:srgbClr val="DCD7E5"/>
                </a:solidFill>
                <a:latin typeface="Heebo Light" pitchFamily="34" charset="0"/>
                <a:ea typeface="Heebo Light" pitchFamily="34" charset="-122"/>
                <a:cs typeface="Heebo Light" pitchFamily="34" charset="-120"/>
              </a:rPr>
              <a:t>Legacy Impact:</a:t>
            </a:r>
            <a:r>
              <a:rPr lang="en-US" dirty="0">
                <a:solidFill>
                  <a:srgbClr val="DCD7E5"/>
                </a:solidFill>
                <a:latin typeface="Heebo Light" pitchFamily="34" charset="0"/>
                <a:ea typeface="Heebo Light" pitchFamily="34" charset="-122"/>
                <a:cs typeface="Heebo Light" pitchFamily="34" charset="-120"/>
              </a:rPr>
              <a:t> Stanley's success catalysed massive investment in autonomous driving research, directly influencing the development of modern self-driving systems at companies like Waymo, Tesla, and Cruise</a:t>
            </a:r>
            <a:endParaRPr lang="en-US" dirty="0"/>
          </a:p>
        </p:txBody>
      </p:sp>
      <p:sp>
        <p:nvSpPr>
          <p:cNvPr id="8" name="Shape 6"/>
          <p:cNvSpPr/>
          <p:nvPr/>
        </p:nvSpPr>
        <p:spPr>
          <a:xfrm>
            <a:off x="8227100" y="2133124"/>
            <a:ext cx="5676781" cy="5769054"/>
          </a:xfrm>
          <a:prstGeom prst="roundRect">
            <a:avLst>
              <a:gd name="adj" fmla="val 1358"/>
            </a:avLst>
          </a:prstGeom>
          <a:solidFill>
            <a:srgbClr val="1E0C41"/>
          </a:solidFill>
          <a:ln/>
        </p:spPr>
      </p:sp>
      <p:pic>
        <p:nvPicPr>
          <p:cNvPr id="9" name="Image 0" descr="preencoded.png"/>
          <p:cNvPicPr>
            <a:picLocks noChangeAspect="1"/>
          </p:cNvPicPr>
          <p:nvPr/>
        </p:nvPicPr>
        <p:blipFill>
          <a:blip r:embed="rId3"/>
          <a:stretch>
            <a:fillRect/>
          </a:stretch>
        </p:blipFill>
        <p:spPr>
          <a:xfrm>
            <a:off x="8410575" y="2399943"/>
            <a:ext cx="229314" cy="183475"/>
          </a:xfrm>
          <a:prstGeom prst="rect">
            <a:avLst/>
          </a:prstGeom>
        </p:spPr>
      </p:pic>
      <p:pic>
        <p:nvPicPr>
          <p:cNvPr id="10" name="Image 1" descr="preencoded.png"/>
          <p:cNvPicPr>
            <a:picLocks noChangeAspect="1"/>
          </p:cNvPicPr>
          <p:nvPr/>
        </p:nvPicPr>
        <p:blipFill>
          <a:blip r:embed="rId4"/>
          <a:stretch>
            <a:fillRect/>
          </a:stretch>
        </p:blipFill>
        <p:spPr>
          <a:xfrm>
            <a:off x="8823365" y="2362438"/>
            <a:ext cx="4782979" cy="4782979"/>
          </a:xfrm>
          <a:prstGeom prst="rect">
            <a:avLst/>
          </a:prstGeom>
        </p:spPr>
      </p:pic>
      <p:sp>
        <p:nvSpPr>
          <p:cNvPr id="11" name="Text 7"/>
          <p:cNvSpPr/>
          <p:nvPr/>
        </p:nvSpPr>
        <p:spPr>
          <a:xfrm>
            <a:off x="8823365" y="7351871"/>
            <a:ext cx="4897041" cy="293489"/>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Heebo Light" pitchFamily="34" charset="0"/>
                <a:ea typeface="Heebo Light" pitchFamily="34" charset="-122"/>
                <a:cs typeface="Heebo Light" pitchFamily="34" charset="-120"/>
              </a:rPr>
              <a:t>.</a:t>
            </a:r>
            <a:endParaRPr lang="en-US" sz="1400" dirty="0"/>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BAE09C3-5259-61AA-0163-522674A21899}"/>
                  </a:ext>
                </a:extLst>
              </p14:cNvPr>
              <p14:cNvContentPartPr/>
              <p14:nvPr/>
            </p14:nvContentPartPr>
            <p14:xfrm rot="19555100">
              <a:off x="12952443" y="7951753"/>
              <a:ext cx="142130" cy="45020"/>
            </p14:xfrm>
          </p:contentPart>
        </mc:Choice>
        <mc:Fallback xmlns="">
          <p:pic>
            <p:nvPicPr>
              <p:cNvPr id="14" name="Ink 13">
                <a:extLst>
                  <a:ext uri="{FF2B5EF4-FFF2-40B4-BE49-F238E27FC236}">
                    <a16:creationId xmlns:a16="http://schemas.microsoft.com/office/drawing/2014/main" id="{CBAE09C3-5259-61AA-0163-522674A21899}"/>
                  </a:ext>
                </a:extLst>
              </p:cNvPr>
              <p:cNvPicPr/>
              <p:nvPr/>
            </p:nvPicPr>
            <p:blipFill>
              <a:blip r:embed="rId6"/>
              <a:stretch>
                <a:fillRect/>
              </a:stretch>
            </p:blipFill>
            <p:spPr>
              <a:xfrm rot="19555100">
                <a:off x="12889474" y="7888725"/>
                <a:ext cx="267708" cy="17071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3CEC021-EBEA-B507-1EC1-963455AEBB2C}"/>
                  </a:ext>
                </a:extLst>
              </p14:cNvPr>
              <p14:cNvContentPartPr/>
              <p14:nvPr/>
            </p14:nvContentPartPr>
            <p14:xfrm>
              <a:off x="12934948" y="7841243"/>
              <a:ext cx="1486080" cy="248400"/>
            </p14:xfrm>
          </p:contentPart>
        </mc:Choice>
        <mc:Fallback xmlns="">
          <p:pic>
            <p:nvPicPr>
              <p:cNvPr id="15" name="Ink 14">
                <a:extLst>
                  <a:ext uri="{FF2B5EF4-FFF2-40B4-BE49-F238E27FC236}">
                    <a16:creationId xmlns:a16="http://schemas.microsoft.com/office/drawing/2014/main" id="{63CEC021-EBEA-B507-1EC1-963455AEBB2C}"/>
                  </a:ext>
                </a:extLst>
              </p:cNvPr>
              <p:cNvPicPr/>
              <p:nvPr/>
            </p:nvPicPr>
            <p:blipFill>
              <a:blip r:embed="rId8"/>
              <a:stretch>
                <a:fillRect/>
              </a:stretch>
            </p:blipFill>
            <p:spPr>
              <a:xfrm>
                <a:off x="12872308" y="7778603"/>
                <a:ext cx="16117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48BB9FB-08FD-5CA9-DF61-572273C8337D}"/>
                  </a:ext>
                </a:extLst>
              </p14:cNvPr>
              <p14:cNvContentPartPr/>
              <p14:nvPr/>
            </p14:nvContentPartPr>
            <p14:xfrm>
              <a:off x="13743508" y="7924763"/>
              <a:ext cx="366840" cy="118440"/>
            </p14:xfrm>
          </p:contentPart>
        </mc:Choice>
        <mc:Fallback xmlns="">
          <p:pic>
            <p:nvPicPr>
              <p:cNvPr id="17" name="Ink 16">
                <a:extLst>
                  <a:ext uri="{FF2B5EF4-FFF2-40B4-BE49-F238E27FC236}">
                    <a16:creationId xmlns:a16="http://schemas.microsoft.com/office/drawing/2014/main" id="{348BB9FB-08FD-5CA9-DF61-572273C8337D}"/>
                  </a:ext>
                </a:extLst>
              </p:cNvPr>
              <p:cNvPicPr/>
              <p:nvPr/>
            </p:nvPicPr>
            <p:blipFill>
              <a:blip r:embed="rId10"/>
              <a:stretch>
                <a:fillRect/>
              </a:stretch>
            </p:blipFill>
            <p:spPr>
              <a:xfrm>
                <a:off x="13680868" y="7862123"/>
                <a:ext cx="492480" cy="244080"/>
              </a:xfrm>
              <a:prstGeom prst="rect">
                <a:avLst/>
              </a:prstGeom>
            </p:spPr>
          </p:pic>
        </mc:Fallback>
      </mc:AlternateContent>
      <p:pic>
        <p:nvPicPr>
          <p:cNvPr id="18" name="Picture 2" descr="Home">
            <a:extLst>
              <a:ext uri="{FF2B5EF4-FFF2-40B4-BE49-F238E27FC236}">
                <a16:creationId xmlns:a16="http://schemas.microsoft.com/office/drawing/2014/main" id="{5F3B986A-EB0A-A405-1D2E-FCCDB8CE9B5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6860" y="410408"/>
            <a:ext cx="8951952" cy="466249"/>
          </a:xfrm>
          <a:prstGeom prst="rect">
            <a:avLst/>
          </a:prstGeom>
          <a:noFill/>
          <a:ln/>
        </p:spPr>
        <p:txBody>
          <a:bodyPr wrap="none" lIns="0" tIns="0" rIns="0" bIns="0" rtlCol="0" anchor="t"/>
          <a:lstStyle/>
          <a:p>
            <a:pPr marL="0" indent="0" algn="l">
              <a:lnSpc>
                <a:spcPts val="3650"/>
              </a:lnSpc>
              <a:buNone/>
            </a:pPr>
            <a:r>
              <a:rPr lang="en-US" sz="2900" dirty="0">
                <a:solidFill>
                  <a:srgbClr val="F2F0F4"/>
                </a:solidFill>
                <a:latin typeface="Montserrat" pitchFamily="34" charset="0"/>
                <a:ea typeface="Montserrat" pitchFamily="34" charset="-122"/>
                <a:cs typeface="Montserrat" pitchFamily="34" charset="-120"/>
              </a:rPr>
              <a:t>SPEECH RECOGNITION (Talking to a Computer):</a:t>
            </a:r>
            <a:endParaRPr lang="en-US" sz="2900" dirty="0"/>
          </a:p>
        </p:txBody>
      </p:sp>
      <p:sp>
        <p:nvSpPr>
          <p:cNvPr id="3" name="Text 1"/>
          <p:cNvSpPr/>
          <p:nvPr/>
        </p:nvSpPr>
        <p:spPr>
          <a:xfrm>
            <a:off x="596860" y="1175028"/>
            <a:ext cx="13436679" cy="596979"/>
          </a:xfrm>
          <a:prstGeom prst="rect">
            <a:avLst/>
          </a:prstGeom>
          <a:noFill/>
          <a:ln/>
        </p:spPr>
        <p:txBody>
          <a:bodyPr wrap="square" lIns="0" tIns="0" rIns="0" bIns="0" rtlCol="0" anchor="t"/>
          <a:lstStyle/>
          <a:p>
            <a:pPr marL="0" indent="0" algn="l">
              <a:lnSpc>
                <a:spcPts val="2350"/>
              </a:lnSpc>
              <a:buNone/>
            </a:pPr>
            <a:r>
              <a:rPr lang="en-US" sz="2000" dirty="0">
                <a:solidFill>
                  <a:srgbClr val="DCD7E5"/>
                </a:solidFill>
                <a:latin typeface="Heebo Light" pitchFamily="34" charset="0"/>
                <a:ea typeface="Heebo Light" pitchFamily="34" charset="-122"/>
                <a:cs typeface="Heebo Light" pitchFamily="34" charset="-120"/>
              </a:rPr>
              <a:t>“When you call an airline or bank, sometimes a computer talks to you.It listens to your </a:t>
            </a:r>
          </a:p>
          <a:p>
            <a:pPr marL="0" indent="0" algn="l">
              <a:lnSpc>
                <a:spcPts val="2350"/>
              </a:lnSpc>
              <a:buNone/>
            </a:pPr>
            <a:r>
              <a:rPr lang="en-US" sz="2000" dirty="0">
                <a:solidFill>
                  <a:srgbClr val="DCD7E5"/>
                </a:solidFill>
                <a:latin typeface="Heebo Light" pitchFamily="34" charset="0"/>
                <a:ea typeface="Heebo Light" pitchFamily="34" charset="-122"/>
                <a:cs typeface="Heebo Light" pitchFamily="34" charset="-120"/>
              </a:rPr>
              <a:t>voice, converts speech into text, understands your request, and talks back.”</a:t>
            </a:r>
            <a:endParaRPr lang="en-US" sz="2000" dirty="0"/>
          </a:p>
        </p:txBody>
      </p:sp>
      <p:pic>
        <p:nvPicPr>
          <p:cNvPr id="4" name="Image 0" descr="preencoded.png"/>
          <p:cNvPicPr>
            <a:picLocks noChangeAspect="1"/>
          </p:cNvPicPr>
          <p:nvPr/>
        </p:nvPicPr>
        <p:blipFill>
          <a:blip r:embed="rId3"/>
          <a:stretch>
            <a:fillRect/>
          </a:stretch>
        </p:blipFill>
        <p:spPr>
          <a:xfrm>
            <a:off x="2024216" y="2070378"/>
            <a:ext cx="10922350" cy="5987374"/>
          </a:xfrm>
          <a:prstGeom prst="rect">
            <a:avLst/>
          </a:prstGeom>
        </p:spPr>
      </p:pic>
      <p:sp>
        <p:nvSpPr>
          <p:cNvPr id="5" name="Text 2"/>
          <p:cNvSpPr/>
          <p:nvPr/>
        </p:nvSpPr>
        <p:spPr>
          <a:xfrm>
            <a:off x="596860" y="7539395"/>
            <a:ext cx="2238375" cy="279797"/>
          </a:xfrm>
          <a:prstGeom prst="rect">
            <a:avLst/>
          </a:prstGeom>
          <a:noFill/>
          <a:ln/>
        </p:spPr>
        <p:txBody>
          <a:bodyPr wrap="none" lIns="0" tIns="0" rIns="0" bIns="0" rtlCol="0" anchor="t"/>
          <a:lstStyle/>
          <a:p>
            <a:pPr marL="0" indent="0" algn="l">
              <a:lnSpc>
                <a:spcPts val="2200"/>
              </a:lnSpc>
              <a:buNone/>
            </a:pPr>
            <a:endParaRPr lang="en-US" sz="1750"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0B8554-A137-22C7-7544-DA86220ADCD3}"/>
                  </a:ext>
                </a:extLst>
              </p14:cNvPr>
              <p14:cNvContentPartPr/>
              <p14:nvPr/>
            </p14:nvContentPartPr>
            <p14:xfrm>
              <a:off x="13072913" y="7786626"/>
              <a:ext cx="1354870" cy="302554"/>
            </p14:xfrm>
          </p:contentPart>
        </mc:Choice>
        <mc:Fallback xmlns="">
          <p:pic>
            <p:nvPicPr>
              <p:cNvPr id="7" name="Ink 6">
                <a:extLst>
                  <a:ext uri="{FF2B5EF4-FFF2-40B4-BE49-F238E27FC236}">
                    <a16:creationId xmlns:a16="http://schemas.microsoft.com/office/drawing/2014/main" id="{D60B8554-A137-22C7-7544-DA86220ADCD3}"/>
                  </a:ext>
                </a:extLst>
              </p:cNvPr>
              <p:cNvPicPr/>
              <p:nvPr/>
            </p:nvPicPr>
            <p:blipFill>
              <a:blip r:embed="rId5"/>
              <a:stretch>
                <a:fillRect/>
              </a:stretch>
            </p:blipFill>
            <p:spPr>
              <a:xfrm>
                <a:off x="13010264" y="7724029"/>
                <a:ext cx="1480528" cy="42810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1ABBD3B-BD38-CBFD-6E2D-7E3A3A5E60D3}"/>
                  </a:ext>
                </a:extLst>
              </p14:cNvPr>
              <p14:cNvContentPartPr/>
              <p14:nvPr/>
            </p14:nvContentPartPr>
            <p14:xfrm>
              <a:off x="13010908" y="7691483"/>
              <a:ext cx="1301040" cy="363240"/>
            </p14:xfrm>
          </p:contentPart>
        </mc:Choice>
        <mc:Fallback xmlns="">
          <p:pic>
            <p:nvPicPr>
              <p:cNvPr id="9" name="Ink 8">
                <a:extLst>
                  <a:ext uri="{FF2B5EF4-FFF2-40B4-BE49-F238E27FC236}">
                    <a16:creationId xmlns:a16="http://schemas.microsoft.com/office/drawing/2014/main" id="{21ABBD3B-BD38-CBFD-6E2D-7E3A3A5E60D3}"/>
                  </a:ext>
                </a:extLst>
              </p:cNvPr>
              <p:cNvPicPr/>
              <p:nvPr/>
            </p:nvPicPr>
            <p:blipFill>
              <a:blip r:embed="rId7"/>
              <a:stretch>
                <a:fillRect/>
              </a:stretch>
            </p:blipFill>
            <p:spPr>
              <a:xfrm>
                <a:off x="12948268" y="7628483"/>
                <a:ext cx="1426680" cy="488880"/>
              </a:xfrm>
              <a:prstGeom prst="rect">
                <a:avLst/>
              </a:prstGeom>
            </p:spPr>
          </p:pic>
        </mc:Fallback>
      </mc:AlternateContent>
      <p:pic>
        <p:nvPicPr>
          <p:cNvPr id="10" name="Picture 2" descr="Home">
            <a:extLst>
              <a:ext uri="{FF2B5EF4-FFF2-40B4-BE49-F238E27FC236}">
                <a16:creationId xmlns:a16="http://schemas.microsoft.com/office/drawing/2014/main" id="{24D3A536-6D3F-A19D-FF62-CB0ABA5CE7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1150"/>
            <a:ext cx="743319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The Roomba Vacuum Cleaner</a:t>
            </a:r>
            <a:endParaRPr lang="en-US" sz="3900" dirty="0"/>
          </a:p>
        </p:txBody>
      </p:sp>
      <p:pic>
        <p:nvPicPr>
          <p:cNvPr id="3" name="Image 0" descr="preencoded.png"/>
          <p:cNvPicPr>
            <a:picLocks noChangeAspect="1"/>
          </p:cNvPicPr>
          <p:nvPr/>
        </p:nvPicPr>
        <p:blipFill>
          <a:blip r:embed="rId3"/>
          <a:stretch>
            <a:fillRect/>
          </a:stretch>
        </p:blipFill>
        <p:spPr>
          <a:xfrm>
            <a:off x="793790" y="1772126"/>
            <a:ext cx="5602962" cy="5602962"/>
          </a:xfrm>
          <a:prstGeom prst="rect">
            <a:avLst/>
          </a:prstGeom>
        </p:spPr>
      </p:pic>
      <p:sp>
        <p:nvSpPr>
          <p:cNvPr id="4" name="Text 1"/>
          <p:cNvSpPr/>
          <p:nvPr/>
        </p:nvSpPr>
        <p:spPr>
          <a:xfrm>
            <a:off x="6888480" y="1623238"/>
            <a:ext cx="4946928" cy="372070"/>
          </a:xfrm>
          <a:prstGeom prst="rect">
            <a:avLst/>
          </a:prstGeom>
          <a:noFill/>
          <a:ln/>
        </p:spPr>
        <p:txBody>
          <a:bodyPr wrap="non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Robotics Meets Consumer Needs</a:t>
            </a:r>
            <a:endParaRPr lang="en-US" sz="2300" dirty="0"/>
          </a:p>
        </p:txBody>
      </p:sp>
      <p:sp>
        <p:nvSpPr>
          <p:cNvPr id="5" name="Text 2"/>
          <p:cNvSpPr/>
          <p:nvPr/>
        </p:nvSpPr>
        <p:spPr>
          <a:xfrm>
            <a:off x="6888480" y="2099399"/>
            <a:ext cx="7161152" cy="952619"/>
          </a:xfrm>
          <a:prstGeom prst="rect">
            <a:avLst/>
          </a:prstGeom>
          <a:noFill/>
          <a:ln/>
        </p:spPr>
        <p:txBody>
          <a:bodyPr wrap="square" lIns="0" tIns="0" rIns="0" bIns="0" rtlCol="0" anchor="t"/>
          <a:lstStyle/>
          <a:p>
            <a:pPr marL="0" indent="0" algn="l">
              <a:lnSpc>
                <a:spcPts val="2500"/>
              </a:lnSpc>
              <a:buNone/>
            </a:pPr>
            <a:r>
              <a:rPr lang="en-US" dirty="0">
                <a:solidFill>
                  <a:srgbClr val="DCD7E5"/>
                </a:solidFill>
                <a:latin typeface="Heebo Light" pitchFamily="34" charset="0"/>
                <a:ea typeface="Heebo Light" pitchFamily="34" charset="-122"/>
                <a:cs typeface="Heebo Light" pitchFamily="34" charset="-120"/>
              </a:rPr>
              <a:t>The iRobot Roomba, launched in 2002, brought sophisticated robotics into millions of homes worldwide. It wasn't the most advanced robot ever built, but it solved a real problem with elegant simplicity.</a:t>
            </a:r>
            <a:endParaRPr lang="en-US" dirty="0"/>
          </a:p>
        </p:txBody>
      </p:sp>
      <p:sp>
        <p:nvSpPr>
          <p:cNvPr id="6" name="Text 3"/>
          <p:cNvSpPr/>
          <p:nvPr/>
        </p:nvSpPr>
        <p:spPr>
          <a:xfrm>
            <a:off x="6888480" y="335951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Key Innovations</a:t>
            </a:r>
            <a:endParaRPr lang="en-US" sz="2300" dirty="0"/>
          </a:p>
        </p:txBody>
      </p:sp>
      <p:sp>
        <p:nvSpPr>
          <p:cNvPr id="7" name="Text 4"/>
          <p:cNvSpPr/>
          <p:nvPr/>
        </p:nvSpPr>
        <p:spPr>
          <a:xfrm>
            <a:off x="6880979" y="3959795"/>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DCD7E5"/>
                </a:solidFill>
                <a:latin typeface="Heebo Light" pitchFamily="34" charset="0"/>
                <a:ea typeface="Heebo Light" pitchFamily="34" charset="-122"/>
                <a:cs typeface="Heebo Light" pitchFamily="34" charset="-120"/>
              </a:rPr>
              <a:t>Adaptive navigation algorithms that map room layouts</a:t>
            </a:r>
            <a:endParaRPr lang="en-US" dirty="0"/>
          </a:p>
        </p:txBody>
      </p:sp>
      <p:sp>
        <p:nvSpPr>
          <p:cNvPr id="8" name="Text 5"/>
          <p:cNvSpPr/>
          <p:nvPr/>
        </p:nvSpPr>
        <p:spPr>
          <a:xfrm>
            <a:off x="6880979" y="4346748"/>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DCD7E5"/>
                </a:solidFill>
                <a:latin typeface="Heebo Light" pitchFamily="34" charset="0"/>
                <a:ea typeface="Heebo Light" pitchFamily="34" charset="-122"/>
                <a:cs typeface="Heebo Light" pitchFamily="34" charset="-120"/>
              </a:rPr>
              <a:t>Intelligent sensor integration for obstacle avoidance</a:t>
            </a:r>
            <a:endParaRPr lang="en-US" dirty="0"/>
          </a:p>
        </p:txBody>
      </p:sp>
      <p:sp>
        <p:nvSpPr>
          <p:cNvPr id="9" name="Text 6"/>
          <p:cNvSpPr/>
          <p:nvPr/>
        </p:nvSpPr>
        <p:spPr>
          <a:xfrm>
            <a:off x="6880979" y="4733702"/>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DCD7E5"/>
                </a:solidFill>
                <a:latin typeface="Heebo Light" pitchFamily="34" charset="0"/>
                <a:ea typeface="Heebo Light" pitchFamily="34" charset="-122"/>
                <a:cs typeface="Heebo Light" pitchFamily="34" charset="-120"/>
              </a:rPr>
              <a:t>Self-charging capabilities and autonomous operation</a:t>
            </a:r>
            <a:endParaRPr lang="en-US" dirty="0"/>
          </a:p>
        </p:txBody>
      </p:sp>
      <p:sp>
        <p:nvSpPr>
          <p:cNvPr id="10" name="Text 7"/>
          <p:cNvSpPr/>
          <p:nvPr/>
        </p:nvSpPr>
        <p:spPr>
          <a:xfrm>
            <a:off x="6880979" y="5120655"/>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DCD7E5"/>
                </a:solidFill>
                <a:latin typeface="Heebo Light" pitchFamily="34" charset="0"/>
                <a:ea typeface="Heebo Light" pitchFamily="34" charset="-122"/>
                <a:cs typeface="Heebo Light" pitchFamily="34" charset="-120"/>
              </a:rPr>
              <a:t>Affordable pricing that made robotics accessible</a:t>
            </a:r>
            <a:endParaRPr lang="en-US" dirty="0"/>
          </a:p>
        </p:txBody>
      </p:sp>
      <p:sp>
        <p:nvSpPr>
          <p:cNvPr id="11" name="Text 8"/>
          <p:cNvSpPr/>
          <p:nvPr/>
        </p:nvSpPr>
        <p:spPr>
          <a:xfrm>
            <a:off x="6888480" y="5696069"/>
            <a:ext cx="6955631" cy="952619"/>
          </a:xfrm>
          <a:prstGeom prst="rect">
            <a:avLst/>
          </a:prstGeom>
          <a:noFill/>
          <a:ln/>
        </p:spPr>
        <p:txBody>
          <a:bodyPr wrap="square" lIns="0" tIns="0" rIns="0" bIns="0" rtlCol="0" anchor="t"/>
          <a:lstStyle/>
          <a:p>
            <a:pPr marL="0" indent="0" algn="l">
              <a:lnSpc>
                <a:spcPts val="2500"/>
              </a:lnSpc>
              <a:buNone/>
            </a:pPr>
            <a:r>
              <a:rPr lang="en-US" dirty="0">
                <a:solidFill>
                  <a:srgbClr val="DCD7E5"/>
                </a:solidFill>
                <a:latin typeface="Heebo Light" pitchFamily="34" charset="0"/>
                <a:ea typeface="Heebo Light" pitchFamily="34" charset="-122"/>
                <a:cs typeface="Heebo Light" pitchFamily="34" charset="-120"/>
              </a:rPr>
              <a:t>The Roomba demonstrated that state-of-the-art AI doesn't always mean the most complex system—sometimes it means the most practical and widely adopted solution.</a:t>
            </a:r>
            <a:endParaRPr lang="en-US" dirty="0"/>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8867965-E353-E495-5CE8-79FA24EA3016}"/>
                  </a:ext>
                </a:extLst>
              </p14:cNvPr>
              <p14:cNvContentPartPr/>
              <p14:nvPr/>
            </p14:nvContentPartPr>
            <p14:xfrm>
              <a:off x="12595468" y="7793003"/>
              <a:ext cx="1927440" cy="273960"/>
            </p14:xfrm>
          </p:contentPart>
        </mc:Choice>
        <mc:Fallback xmlns="">
          <p:pic>
            <p:nvPicPr>
              <p:cNvPr id="12" name="Ink 11">
                <a:extLst>
                  <a:ext uri="{FF2B5EF4-FFF2-40B4-BE49-F238E27FC236}">
                    <a16:creationId xmlns:a16="http://schemas.microsoft.com/office/drawing/2014/main" id="{A8867965-E353-E495-5CE8-79FA24EA3016}"/>
                  </a:ext>
                </a:extLst>
              </p:cNvPr>
              <p:cNvPicPr/>
              <p:nvPr/>
            </p:nvPicPr>
            <p:blipFill>
              <a:blip r:embed="rId5"/>
              <a:stretch>
                <a:fillRect/>
              </a:stretch>
            </p:blipFill>
            <p:spPr>
              <a:xfrm>
                <a:off x="12532828" y="7730363"/>
                <a:ext cx="2053080" cy="399600"/>
              </a:xfrm>
              <a:prstGeom prst="rect">
                <a:avLst/>
              </a:prstGeom>
            </p:spPr>
          </p:pic>
        </mc:Fallback>
      </mc:AlternateContent>
      <p:pic>
        <p:nvPicPr>
          <p:cNvPr id="13" name="Picture 2" descr="Home">
            <a:extLst>
              <a:ext uri="{FF2B5EF4-FFF2-40B4-BE49-F238E27FC236}">
                <a16:creationId xmlns:a16="http://schemas.microsoft.com/office/drawing/2014/main" id="{CE8FEF95-8285-F91F-23A1-FFCFF0BDA9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36521" y="348853"/>
            <a:ext cx="7670959" cy="1150858"/>
          </a:xfrm>
          <a:prstGeom prst="rect">
            <a:avLst/>
          </a:prstGeom>
          <a:noFill/>
          <a:ln/>
        </p:spPr>
        <p:txBody>
          <a:bodyPr wrap="squar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Breaking Language Barriers: Neural Machine Translation</a:t>
            </a:r>
            <a:endParaRPr lang="en-US" sz="3600" dirty="0"/>
          </a:p>
        </p:txBody>
      </p:sp>
      <p:sp>
        <p:nvSpPr>
          <p:cNvPr id="4" name="Text 1"/>
          <p:cNvSpPr/>
          <p:nvPr/>
        </p:nvSpPr>
        <p:spPr>
          <a:xfrm>
            <a:off x="736666" y="1735514"/>
            <a:ext cx="7670959" cy="1178719"/>
          </a:xfrm>
          <a:prstGeom prst="rect">
            <a:avLst/>
          </a:prstGeom>
          <a:noFill/>
          <a:ln/>
        </p:spPr>
        <p:txBody>
          <a:bodyPr wrap="squar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Machine translation has evolved from simple word-for-word replacement to sophisticated neural networks that understand context, idiom, and cultural nuance. Arabic-to-English translation systems exemplify this progress, tackling one of the most challenging language pairs.</a:t>
            </a:r>
            <a:endParaRPr lang="en-US" dirty="0"/>
          </a:p>
        </p:txBody>
      </p:sp>
      <p:pic>
        <p:nvPicPr>
          <p:cNvPr id="5" name="Image 1" descr="preencoded.png"/>
          <p:cNvPicPr>
            <a:picLocks noChangeAspect="1"/>
          </p:cNvPicPr>
          <p:nvPr/>
        </p:nvPicPr>
        <p:blipFill>
          <a:blip r:embed="rId4"/>
          <a:stretch>
            <a:fillRect/>
          </a:stretch>
        </p:blipFill>
        <p:spPr>
          <a:xfrm>
            <a:off x="736521" y="3319343"/>
            <a:ext cx="920710" cy="1104900"/>
          </a:xfrm>
          <a:prstGeom prst="rect">
            <a:avLst/>
          </a:prstGeom>
        </p:spPr>
      </p:pic>
      <p:sp>
        <p:nvSpPr>
          <p:cNvPr id="6" name="Text 2"/>
          <p:cNvSpPr/>
          <p:nvPr/>
        </p:nvSpPr>
        <p:spPr>
          <a:xfrm>
            <a:off x="1841302" y="3503414"/>
            <a:ext cx="2349818" cy="287655"/>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Heebo Light" pitchFamily="2" charset="-79"/>
              </a:rPr>
              <a:t>Rule-Based </a:t>
            </a:r>
            <a:r>
              <a:rPr lang="en-US" sz="2000" dirty="0">
                <a:solidFill>
                  <a:srgbClr val="DCD7E5"/>
                </a:solidFill>
                <a:latin typeface="Montserrat" pitchFamily="34" charset="0"/>
                <a:ea typeface="Montserrat" pitchFamily="34" charset="-122"/>
                <a:cs typeface="Heebo Light" pitchFamily="2" charset="-79"/>
              </a:rPr>
              <a:t>Systems</a:t>
            </a:r>
            <a:endParaRPr lang="en-US" sz="1800" dirty="0"/>
          </a:p>
        </p:txBody>
      </p:sp>
      <p:sp>
        <p:nvSpPr>
          <p:cNvPr id="7" name="Text 3"/>
          <p:cNvSpPr/>
          <p:nvPr/>
        </p:nvSpPr>
        <p:spPr>
          <a:xfrm>
            <a:off x="1841302" y="3901559"/>
            <a:ext cx="6566178" cy="294680"/>
          </a:xfrm>
          <a:prstGeom prst="rect">
            <a:avLst/>
          </a:prstGeom>
          <a:noFill/>
          <a:ln/>
        </p:spPr>
        <p:txBody>
          <a:bodyPr wrap="non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Manual grammar rules, literal translations, poor fluency</a:t>
            </a:r>
            <a:endParaRPr lang="en-US" dirty="0"/>
          </a:p>
        </p:txBody>
      </p:sp>
      <p:pic>
        <p:nvPicPr>
          <p:cNvPr id="8" name="Image 2" descr="preencoded.png"/>
          <p:cNvPicPr>
            <a:picLocks noChangeAspect="1"/>
          </p:cNvPicPr>
          <p:nvPr/>
        </p:nvPicPr>
        <p:blipFill>
          <a:blip r:embed="rId5"/>
          <a:stretch>
            <a:fillRect/>
          </a:stretch>
        </p:blipFill>
        <p:spPr>
          <a:xfrm>
            <a:off x="736521" y="4424243"/>
            <a:ext cx="920710" cy="1104900"/>
          </a:xfrm>
          <a:prstGeom prst="rect">
            <a:avLst/>
          </a:prstGeom>
        </p:spPr>
      </p:pic>
      <p:sp>
        <p:nvSpPr>
          <p:cNvPr id="9" name="Text 4"/>
          <p:cNvSpPr/>
          <p:nvPr/>
        </p:nvSpPr>
        <p:spPr>
          <a:xfrm>
            <a:off x="1841302" y="4608314"/>
            <a:ext cx="2301835" cy="287655"/>
          </a:xfrm>
          <a:prstGeom prst="rect">
            <a:avLst/>
          </a:prstGeom>
          <a:noFill/>
          <a:ln/>
        </p:spPr>
        <p:txBody>
          <a:bodyPr wrap="none" lIns="0" tIns="0" rIns="0" bIns="0" rtlCol="0" anchor="t"/>
          <a:lstStyle/>
          <a:p>
            <a:pPr marL="0" indent="0" algn="l">
              <a:lnSpc>
                <a:spcPts val="2250"/>
              </a:lnSpc>
              <a:buNone/>
            </a:pPr>
            <a:r>
              <a:rPr lang="en-US" sz="2000" dirty="0">
                <a:solidFill>
                  <a:srgbClr val="DCD7E5"/>
                </a:solidFill>
                <a:latin typeface="Montserrat" pitchFamily="34" charset="0"/>
                <a:ea typeface="Montserrat" pitchFamily="34" charset="-122"/>
                <a:cs typeface="Heebo Light" pitchFamily="2" charset="-79"/>
              </a:rPr>
              <a:t>Statistical</a:t>
            </a:r>
            <a:r>
              <a:rPr lang="en-US" sz="1800" dirty="0">
                <a:solidFill>
                  <a:srgbClr val="DCD7E5"/>
                </a:solidFill>
                <a:latin typeface="Montserrat" pitchFamily="34" charset="0"/>
                <a:ea typeface="Montserrat" pitchFamily="34" charset="-122"/>
                <a:cs typeface="Heebo Light" pitchFamily="2" charset="-79"/>
              </a:rPr>
              <a:t> Methods</a:t>
            </a:r>
            <a:endParaRPr lang="en-US" sz="1800" dirty="0"/>
          </a:p>
        </p:txBody>
      </p:sp>
      <p:sp>
        <p:nvSpPr>
          <p:cNvPr id="10" name="Text 5"/>
          <p:cNvSpPr/>
          <p:nvPr/>
        </p:nvSpPr>
        <p:spPr>
          <a:xfrm>
            <a:off x="1841302" y="5006459"/>
            <a:ext cx="6566178" cy="294680"/>
          </a:xfrm>
          <a:prstGeom prst="rect">
            <a:avLst/>
          </a:prstGeom>
          <a:noFill/>
          <a:ln/>
        </p:spPr>
        <p:txBody>
          <a:bodyPr wrap="non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Learning from parallel texts, improved accuracy, still rigid</a:t>
            </a:r>
            <a:endParaRPr lang="en-US" dirty="0"/>
          </a:p>
        </p:txBody>
      </p:sp>
      <p:pic>
        <p:nvPicPr>
          <p:cNvPr id="11" name="Image 3" descr="preencoded.png"/>
          <p:cNvPicPr>
            <a:picLocks noChangeAspect="1"/>
          </p:cNvPicPr>
          <p:nvPr/>
        </p:nvPicPr>
        <p:blipFill>
          <a:blip r:embed="rId6"/>
          <a:stretch>
            <a:fillRect/>
          </a:stretch>
        </p:blipFill>
        <p:spPr>
          <a:xfrm>
            <a:off x="736521" y="5529143"/>
            <a:ext cx="920710" cy="1104900"/>
          </a:xfrm>
          <a:prstGeom prst="rect">
            <a:avLst/>
          </a:prstGeom>
        </p:spPr>
      </p:pic>
      <p:sp>
        <p:nvSpPr>
          <p:cNvPr id="12" name="Text 6"/>
          <p:cNvSpPr/>
          <p:nvPr/>
        </p:nvSpPr>
        <p:spPr>
          <a:xfrm>
            <a:off x="1841302" y="5713214"/>
            <a:ext cx="2301835" cy="287655"/>
          </a:xfrm>
          <a:prstGeom prst="rect">
            <a:avLst/>
          </a:prstGeom>
          <a:noFill/>
          <a:ln/>
        </p:spPr>
        <p:txBody>
          <a:bodyPr wrap="none" lIns="0" tIns="0" rIns="0" bIns="0" rtlCol="0" anchor="t"/>
          <a:lstStyle/>
          <a:p>
            <a:pPr marL="0" indent="0" algn="l">
              <a:lnSpc>
                <a:spcPts val="2250"/>
              </a:lnSpc>
              <a:buNone/>
            </a:pPr>
            <a:r>
              <a:rPr lang="en-US" sz="2000" dirty="0">
                <a:solidFill>
                  <a:srgbClr val="DCD7E5"/>
                </a:solidFill>
                <a:latin typeface="Montserrat" pitchFamily="34" charset="0"/>
                <a:ea typeface="Montserrat" pitchFamily="34" charset="-122"/>
                <a:cs typeface="Heebo Light" pitchFamily="2" charset="-79"/>
              </a:rPr>
              <a:t>Neural</a:t>
            </a:r>
            <a:r>
              <a:rPr lang="en-US" sz="1800" dirty="0">
                <a:solidFill>
                  <a:srgbClr val="DCD7E5"/>
                </a:solidFill>
                <a:latin typeface="Montserrat" pitchFamily="34" charset="0"/>
                <a:ea typeface="Montserrat" pitchFamily="34" charset="-122"/>
                <a:cs typeface="Heebo Light" pitchFamily="2" charset="-79"/>
              </a:rPr>
              <a:t> Networks</a:t>
            </a:r>
            <a:endParaRPr lang="en-US" sz="1800" dirty="0"/>
          </a:p>
        </p:txBody>
      </p:sp>
      <p:sp>
        <p:nvSpPr>
          <p:cNvPr id="13" name="Text 7"/>
          <p:cNvSpPr/>
          <p:nvPr/>
        </p:nvSpPr>
        <p:spPr>
          <a:xfrm>
            <a:off x="1841302" y="6111359"/>
            <a:ext cx="6566178" cy="294680"/>
          </a:xfrm>
          <a:prstGeom prst="rect">
            <a:avLst/>
          </a:prstGeom>
          <a:noFill/>
          <a:ln/>
        </p:spPr>
        <p:txBody>
          <a:bodyPr wrap="non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Context-aware, natural-sounding output, continuous learning</a:t>
            </a:r>
            <a:endParaRPr lang="en-US" dirty="0"/>
          </a:p>
        </p:txBody>
      </p:sp>
      <p:sp>
        <p:nvSpPr>
          <p:cNvPr id="14" name="Text 8"/>
          <p:cNvSpPr/>
          <p:nvPr/>
        </p:nvSpPr>
        <p:spPr>
          <a:xfrm>
            <a:off x="736666" y="6887543"/>
            <a:ext cx="7670959" cy="884039"/>
          </a:xfrm>
          <a:prstGeom prst="rect">
            <a:avLst/>
          </a:prstGeom>
          <a:noFill/>
          <a:ln/>
        </p:spPr>
        <p:txBody>
          <a:bodyPr wrap="square" lIns="0" tIns="0" rIns="0" bIns="0" rtlCol="0" anchor="t"/>
          <a:lstStyle/>
          <a:p>
            <a:pPr marL="0" indent="0" algn="l">
              <a:lnSpc>
                <a:spcPts val="2300"/>
              </a:lnSpc>
              <a:buNone/>
            </a:pPr>
            <a:r>
              <a:rPr lang="en-US" dirty="0">
                <a:solidFill>
                  <a:srgbClr val="DCD7E5"/>
                </a:solidFill>
                <a:latin typeface="Heebo Light" pitchFamily="34" charset="0"/>
                <a:ea typeface="Heebo Light" pitchFamily="34" charset="-122"/>
                <a:cs typeface="Heebo Light" pitchFamily="34" charset="-120"/>
              </a:rPr>
              <a:t>Today's neural machine translation systems achieve near-human quality for many language pairs, enabling real-time communication across linguistic boundaries and supporting global collaboration at unprecedented scale.</a:t>
            </a:r>
            <a:endParaRPr lang="en-US" dirty="0"/>
          </a:p>
        </p:txBody>
      </p:sp>
      <p:pic>
        <p:nvPicPr>
          <p:cNvPr id="16" name="Picture 2" descr="Home">
            <a:extLst>
              <a:ext uri="{FF2B5EF4-FFF2-40B4-BE49-F238E27FC236}">
                <a16:creationId xmlns:a16="http://schemas.microsoft.com/office/drawing/2014/main" id="{E2D653EA-C878-0A26-3C9B-7949941FC20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38544"/>
            <a:ext cx="8750856"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Multiple Domains, Unified Progress</a:t>
            </a:r>
            <a:endParaRPr lang="en-US" sz="39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66417"/>
            <a:ext cx="496133" cy="496133"/>
          </a:xfrm>
          <a:prstGeom prst="rect">
            <a:avLst/>
          </a:prstGeom>
        </p:spPr>
      </p:pic>
      <p:sp>
        <p:nvSpPr>
          <p:cNvPr id="4" name="Text 1"/>
          <p:cNvSpPr/>
          <p:nvPr/>
        </p:nvSpPr>
        <p:spPr>
          <a:xfrm>
            <a:off x="1537930" y="2884170"/>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DCD7E5"/>
                </a:solidFill>
                <a:latin typeface="Montserrat" pitchFamily="34" charset="0"/>
                <a:ea typeface="Montserrat" pitchFamily="34" charset="-122"/>
                <a:cs typeface="Montserrat" pitchFamily="34" charset="-120"/>
              </a:rPr>
              <a:t>Space Exploration</a:t>
            </a:r>
            <a:endParaRPr lang="en-US" sz="2400" dirty="0"/>
          </a:p>
        </p:txBody>
      </p:sp>
      <p:sp>
        <p:nvSpPr>
          <p:cNvPr id="5" name="Text 2"/>
          <p:cNvSpPr/>
          <p:nvPr/>
        </p:nvSpPr>
        <p:spPr>
          <a:xfrm>
            <a:off x="1537930" y="3313390"/>
            <a:ext cx="5653207" cy="1270159"/>
          </a:xfrm>
          <a:prstGeom prst="rect">
            <a:avLst/>
          </a:prstGeom>
          <a:noFill/>
          <a:ln/>
        </p:spPr>
        <p:txBody>
          <a:bodyPr wrap="square" lIns="0" tIns="0" rIns="0" bIns="0" rtlCol="0" anchor="t"/>
          <a:lstStyle/>
          <a:p>
            <a:pPr marL="0" indent="0" algn="l">
              <a:lnSpc>
                <a:spcPts val="2500"/>
              </a:lnSpc>
              <a:buNone/>
            </a:pPr>
            <a:r>
              <a:rPr lang="en-US" b="1" dirty="0">
                <a:solidFill>
                  <a:srgbClr val="DCD7E5"/>
                </a:solidFill>
                <a:latin typeface="Heebo Light" pitchFamily="34" charset="0"/>
                <a:ea typeface="Heebo Light" pitchFamily="34" charset="-122"/>
                <a:cs typeface="Heebo Light" pitchFamily="34" charset="-120"/>
              </a:rPr>
              <a:t>NASA Remote Agent (Deep Space 1):</a:t>
            </a:r>
            <a:r>
              <a:rPr lang="en-US" dirty="0">
                <a:solidFill>
                  <a:srgbClr val="DCD7E5"/>
                </a:solidFill>
                <a:latin typeface="Heebo Light" pitchFamily="34" charset="0"/>
                <a:ea typeface="Heebo Light" pitchFamily="34" charset="-122"/>
                <a:cs typeface="Heebo Light" pitchFamily="34" charset="-120"/>
              </a:rPr>
              <a:t> The first AI system to autonomously control a spacecraft, planning and scheduling operations millions of kilometres from Earth without human oversight.</a:t>
            </a:r>
            <a:endParaRPr lang="en-US"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2766417"/>
            <a:ext cx="496133" cy="496133"/>
          </a:xfrm>
          <a:prstGeom prst="rect">
            <a:avLst/>
          </a:prstGeom>
        </p:spPr>
      </p:pic>
      <p:sp>
        <p:nvSpPr>
          <p:cNvPr id="7" name="Text 3"/>
          <p:cNvSpPr/>
          <p:nvPr/>
        </p:nvSpPr>
        <p:spPr>
          <a:xfrm>
            <a:off x="8183285" y="2884170"/>
            <a:ext cx="2916912" cy="310158"/>
          </a:xfrm>
          <a:prstGeom prst="rect">
            <a:avLst/>
          </a:prstGeom>
          <a:noFill/>
          <a:ln/>
        </p:spPr>
        <p:txBody>
          <a:bodyPr wrap="none" lIns="0" tIns="0" rIns="0" bIns="0" rtlCol="0" anchor="t"/>
          <a:lstStyle/>
          <a:p>
            <a:pPr marL="0" indent="0" algn="l">
              <a:lnSpc>
                <a:spcPts val="2400"/>
              </a:lnSpc>
              <a:buNone/>
            </a:pPr>
            <a:r>
              <a:rPr lang="en-US" sz="2400" dirty="0">
                <a:solidFill>
                  <a:srgbClr val="DCD7E5"/>
                </a:solidFill>
                <a:latin typeface="Montserrat" pitchFamily="34" charset="0"/>
                <a:ea typeface="Montserrat" pitchFamily="34" charset="-122"/>
                <a:cs typeface="Montserrat" pitchFamily="34" charset="-120"/>
              </a:rPr>
              <a:t>Strategic Game Playing</a:t>
            </a:r>
            <a:endParaRPr lang="en-US" sz="2400" dirty="0"/>
          </a:p>
        </p:txBody>
      </p:sp>
      <p:sp>
        <p:nvSpPr>
          <p:cNvPr id="8" name="Text 4"/>
          <p:cNvSpPr/>
          <p:nvPr/>
        </p:nvSpPr>
        <p:spPr>
          <a:xfrm>
            <a:off x="8183285" y="3313390"/>
            <a:ext cx="5653326" cy="1270159"/>
          </a:xfrm>
          <a:prstGeom prst="rect">
            <a:avLst/>
          </a:prstGeom>
          <a:noFill/>
          <a:ln/>
        </p:spPr>
        <p:txBody>
          <a:bodyPr wrap="square" lIns="0" tIns="0" rIns="0" bIns="0" rtlCol="0" anchor="t"/>
          <a:lstStyle/>
          <a:p>
            <a:pPr marL="0" indent="0" algn="l">
              <a:lnSpc>
                <a:spcPts val="2500"/>
              </a:lnSpc>
              <a:buNone/>
            </a:pPr>
            <a:r>
              <a:rPr lang="en-US" b="1" dirty="0">
                <a:solidFill>
                  <a:srgbClr val="DCD7E5"/>
                </a:solidFill>
                <a:latin typeface="Heebo Light" pitchFamily="34" charset="0"/>
                <a:ea typeface="Heebo Light" pitchFamily="34" charset="-122"/>
                <a:cs typeface="Heebo Light" pitchFamily="34" charset="-120"/>
              </a:rPr>
              <a:t>IBM Deep Blue vs Kasparov:</a:t>
            </a:r>
            <a:r>
              <a:rPr lang="en-US" dirty="0">
                <a:solidFill>
                  <a:srgbClr val="DCD7E5"/>
                </a:solidFill>
                <a:latin typeface="Heebo Light" pitchFamily="34" charset="0"/>
                <a:ea typeface="Heebo Light" pitchFamily="34" charset="-122"/>
                <a:cs typeface="Heebo Light" pitchFamily="34" charset="-120"/>
              </a:rPr>
              <a:t> In 1997, Deep Blue's victory over world chess champion Garry Kasparov proved that AI could match and exceed human strategic thinking in complex domains.</a:t>
            </a:r>
            <a:endParaRPr lang="en-US"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80384"/>
            <a:ext cx="496133" cy="496133"/>
          </a:xfrm>
          <a:prstGeom prst="rect">
            <a:avLst/>
          </a:prstGeom>
        </p:spPr>
      </p:pic>
      <p:sp>
        <p:nvSpPr>
          <p:cNvPr id="10" name="Text 5"/>
          <p:cNvSpPr/>
          <p:nvPr/>
        </p:nvSpPr>
        <p:spPr>
          <a:xfrm>
            <a:off x="1537930" y="5098137"/>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DCD7E5"/>
                </a:solidFill>
                <a:latin typeface="Montserrat" pitchFamily="34" charset="0"/>
                <a:ea typeface="Montserrat" pitchFamily="34" charset="-122"/>
                <a:cs typeface="Montserrat" pitchFamily="34" charset="-120"/>
              </a:rPr>
              <a:t>Cybersecurity</a:t>
            </a:r>
            <a:endParaRPr lang="en-US" sz="2400" dirty="0"/>
          </a:p>
        </p:txBody>
      </p:sp>
      <p:sp>
        <p:nvSpPr>
          <p:cNvPr id="11" name="Text 6"/>
          <p:cNvSpPr/>
          <p:nvPr/>
        </p:nvSpPr>
        <p:spPr>
          <a:xfrm>
            <a:off x="1537930" y="5527357"/>
            <a:ext cx="5653207" cy="952619"/>
          </a:xfrm>
          <a:prstGeom prst="rect">
            <a:avLst/>
          </a:prstGeom>
          <a:noFill/>
          <a:ln/>
        </p:spPr>
        <p:txBody>
          <a:bodyPr wrap="square" lIns="0" tIns="0" rIns="0" bIns="0" rtlCol="0" anchor="t"/>
          <a:lstStyle/>
          <a:p>
            <a:pPr marL="0" indent="0" algn="l">
              <a:lnSpc>
                <a:spcPts val="2500"/>
              </a:lnSpc>
              <a:buNone/>
            </a:pPr>
            <a:r>
              <a:rPr lang="en-US" b="1" dirty="0">
                <a:solidFill>
                  <a:srgbClr val="DCD7E5"/>
                </a:solidFill>
                <a:latin typeface="Heebo Light" pitchFamily="34" charset="0"/>
                <a:ea typeface="Heebo Light" pitchFamily="34" charset="-122"/>
                <a:cs typeface="Heebo Light" pitchFamily="34" charset="-120"/>
              </a:rPr>
              <a:t>Anti-Spam Systems:</a:t>
            </a:r>
            <a:r>
              <a:rPr lang="en-US" dirty="0">
                <a:solidFill>
                  <a:srgbClr val="DCD7E5"/>
                </a:solidFill>
                <a:latin typeface="Heebo Light" pitchFamily="34" charset="0"/>
                <a:ea typeface="Heebo Light" pitchFamily="34" charset="-122"/>
                <a:cs typeface="Heebo Light" pitchFamily="34" charset="-120"/>
              </a:rPr>
              <a:t> Machine learning revolutionised email filtering, detecting and blocking billions of spam messages whilst learning from evolving attacker strategies.</a:t>
            </a:r>
            <a:endParaRPr lang="en-US"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980384"/>
            <a:ext cx="496133" cy="496133"/>
          </a:xfrm>
          <a:prstGeom prst="rect">
            <a:avLst/>
          </a:prstGeom>
        </p:spPr>
      </p:pic>
      <p:sp>
        <p:nvSpPr>
          <p:cNvPr id="13" name="Text 7"/>
          <p:cNvSpPr/>
          <p:nvPr/>
        </p:nvSpPr>
        <p:spPr>
          <a:xfrm>
            <a:off x="8183285" y="5098137"/>
            <a:ext cx="2781657" cy="310158"/>
          </a:xfrm>
          <a:prstGeom prst="rect">
            <a:avLst/>
          </a:prstGeom>
          <a:noFill/>
          <a:ln/>
        </p:spPr>
        <p:txBody>
          <a:bodyPr wrap="none" lIns="0" tIns="0" rIns="0" bIns="0" rtlCol="0" anchor="t"/>
          <a:lstStyle/>
          <a:p>
            <a:pPr marL="0" indent="0" algn="l">
              <a:lnSpc>
                <a:spcPts val="2400"/>
              </a:lnSpc>
              <a:buNone/>
            </a:pPr>
            <a:r>
              <a:rPr lang="en-US" sz="2400" dirty="0">
                <a:solidFill>
                  <a:srgbClr val="DCD7E5"/>
                </a:solidFill>
                <a:latin typeface="Montserrat" pitchFamily="34" charset="0"/>
                <a:ea typeface="Montserrat" pitchFamily="34" charset="-122"/>
                <a:cs typeface="Montserrat" pitchFamily="34" charset="-120"/>
              </a:rPr>
              <a:t>Logistics Optimisation</a:t>
            </a:r>
            <a:endParaRPr lang="en-US" sz="2400" dirty="0"/>
          </a:p>
        </p:txBody>
      </p:sp>
      <p:sp>
        <p:nvSpPr>
          <p:cNvPr id="14" name="Text 8"/>
          <p:cNvSpPr/>
          <p:nvPr/>
        </p:nvSpPr>
        <p:spPr>
          <a:xfrm>
            <a:off x="8183285" y="5527357"/>
            <a:ext cx="5653326" cy="952619"/>
          </a:xfrm>
          <a:prstGeom prst="rect">
            <a:avLst/>
          </a:prstGeom>
          <a:noFill/>
          <a:ln/>
        </p:spPr>
        <p:txBody>
          <a:bodyPr wrap="square" lIns="0" tIns="0" rIns="0" bIns="0" rtlCol="0" anchor="t"/>
          <a:lstStyle/>
          <a:p>
            <a:pPr marL="0" indent="0" algn="l">
              <a:lnSpc>
                <a:spcPts val="2500"/>
              </a:lnSpc>
              <a:buNone/>
            </a:pPr>
            <a:r>
              <a:rPr lang="en-US" b="1" dirty="0">
                <a:solidFill>
                  <a:srgbClr val="DCD7E5"/>
                </a:solidFill>
                <a:latin typeface="Heebo Light" pitchFamily="34" charset="0"/>
                <a:ea typeface="Heebo Light" pitchFamily="34" charset="-122"/>
                <a:cs typeface="Heebo Light" pitchFamily="34" charset="-120"/>
              </a:rPr>
              <a:t>DART (Dynamic Analysis and Replanning Tool):</a:t>
            </a:r>
            <a:r>
              <a:rPr lang="en-US" dirty="0">
                <a:solidFill>
                  <a:srgbClr val="DCD7E5"/>
                </a:solidFill>
                <a:latin typeface="Heebo Light" pitchFamily="34" charset="0"/>
                <a:ea typeface="Heebo Light" pitchFamily="34" charset="-122"/>
                <a:cs typeface="Heebo Light" pitchFamily="34" charset="-120"/>
              </a:rPr>
              <a:t> Automated military logistics planning during the Gulf War, coordinating transportation and scheduling with unprecedented efficiency.</a:t>
            </a:r>
            <a:endParaRPr lang="en-US" dirty="0"/>
          </a:p>
        </p:txBody>
      </p:sp>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1F24C4A-33D3-1ED5-833B-278C0B7EAC67}"/>
                  </a:ext>
                </a:extLst>
              </p14:cNvPr>
              <p14:cNvContentPartPr/>
              <p14:nvPr/>
            </p14:nvContentPartPr>
            <p14:xfrm>
              <a:off x="12778348" y="7793723"/>
              <a:ext cx="1709640" cy="356760"/>
            </p14:xfrm>
          </p:contentPart>
        </mc:Choice>
        <mc:Fallback xmlns="">
          <p:pic>
            <p:nvPicPr>
              <p:cNvPr id="20" name="Ink 19">
                <a:extLst>
                  <a:ext uri="{FF2B5EF4-FFF2-40B4-BE49-F238E27FC236}">
                    <a16:creationId xmlns:a16="http://schemas.microsoft.com/office/drawing/2014/main" id="{F1F24C4A-33D3-1ED5-833B-278C0B7EAC67}"/>
                  </a:ext>
                </a:extLst>
              </p:cNvPr>
              <p:cNvPicPr/>
              <p:nvPr/>
            </p:nvPicPr>
            <p:blipFill>
              <a:blip r:embed="rId12"/>
              <a:stretch>
                <a:fillRect/>
              </a:stretch>
            </p:blipFill>
            <p:spPr>
              <a:xfrm>
                <a:off x="12715348" y="7731083"/>
                <a:ext cx="1835280" cy="482400"/>
              </a:xfrm>
              <a:prstGeom prst="rect">
                <a:avLst/>
              </a:prstGeom>
            </p:spPr>
          </p:pic>
        </mc:Fallback>
      </mc:AlternateContent>
      <p:pic>
        <p:nvPicPr>
          <p:cNvPr id="21" name="Picture 2" descr="Home">
            <a:extLst>
              <a:ext uri="{FF2B5EF4-FFF2-40B4-BE49-F238E27FC236}">
                <a16:creationId xmlns:a16="http://schemas.microsoft.com/office/drawing/2014/main" id="{7CBBD47C-4BB4-9B78-7FC3-93C4AF2F662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8649" y="425291"/>
            <a:ext cx="7357705" cy="483394"/>
          </a:xfrm>
          <a:prstGeom prst="rect">
            <a:avLst/>
          </a:prstGeom>
          <a:noFill/>
          <a:ln/>
        </p:spPr>
        <p:txBody>
          <a:bodyPr wrap="none" lIns="0" tIns="0" rIns="0" bIns="0" rtlCol="0" anchor="t"/>
          <a:lstStyle/>
          <a:p>
            <a:pPr marL="0" indent="0" algn="l">
              <a:lnSpc>
                <a:spcPts val="3800"/>
              </a:lnSpc>
              <a:buNone/>
            </a:pPr>
            <a:r>
              <a:rPr lang="en-US" sz="3000" dirty="0">
                <a:solidFill>
                  <a:srgbClr val="F2F0F4"/>
                </a:solidFill>
                <a:latin typeface="Montserrat" pitchFamily="34" charset="0"/>
                <a:ea typeface="Montserrat" pitchFamily="34" charset="-122"/>
                <a:cs typeface="Montserrat" pitchFamily="34" charset="-120"/>
              </a:rPr>
              <a:t>The </a:t>
            </a:r>
            <a:r>
              <a:rPr lang="en-US" sz="3600" dirty="0">
                <a:solidFill>
                  <a:srgbClr val="F2F0F4"/>
                </a:solidFill>
                <a:latin typeface="Montserrat" pitchFamily="34" charset="0"/>
                <a:ea typeface="Montserrat" pitchFamily="34" charset="-122"/>
                <a:cs typeface="Montserrat" pitchFamily="34" charset="-120"/>
              </a:rPr>
              <a:t>Continuous</a:t>
            </a:r>
            <a:r>
              <a:rPr lang="en-US" sz="3000" dirty="0">
                <a:solidFill>
                  <a:srgbClr val="F2F0F4"/>
                </a:solidFill>
                <a:latin typeface="Montserrat" pitchFamily="34" charset="0"/>
                <a:ea typeface="Montserrat" pitchFamily="34" charset="-122"/>
                <a:cs typeface="Montserrat" pitchFamily="34" charset="-120"/>
              </a:rPr>
              <a:t> Journey of Innovation</a:t>
            </a:r>
            <a:endParaRPr lang="en-US" sz="3000" dirty="0"/>
          </a:p>
        </p:txBody>
      </p:sp>
      <p:sp>
        <p:nvSpPr>
          <p:cNvPr id="3" name="Text 1"/>
          <p:cNvSpPr/>
          <p:nvPr/>
        </p:nvSpPr>
        <p:spPr>
          <a:xfrm>
            <a:off x="618649" y="1622593"/>
            <a:ext cx="5115878" cy="386596"/>
          </a:xfrm>
          <a:prstGeom prst="rect">
            <a:avLst/>
          </a:prstGeom>
          <a:noFill/>
          <a:ln/>
        </p:spPr>
        <p:txBody>
          <a:bodyPr wrap="none" lIns="0" tIns="0" rIns="0" bIns="0" rtlCol="0" anchor="t"/>
          <a:lstStyle/>
          <a:p>
            <a:pPr marL="0" indent="0" algn="l">
              <a:lnSpc>
                <a:spcPts val="3000"/>
              </a:lnSpc>
              <a:buNone/>
            </a:pPr>
            <a:r>
              <a:rPr lang="en-US" sz="2400" dirty="0">
                <a:solidFill>
                  <a:srgbClr val="F2F0F4"/>
                </a:solidFill>
                <a:latin typeface="Montserrat" pitchFamily="34" charset="0"/>
                <a:ea typeface="Montserrat" pitchFamily="34" charset="-122"/>
                <a:cs typeface="Montserrat" pitchFamily="34" charset="-120"/>
              </a:rPr>
              <a:t>State of the Art Never Stands Still</a:t>
            </a:r>
            <a:endParaRPr lang="en-US" sz="2400" dirty="0"/>
          </a:p>
        </p:txBody>
      </p:sp>
      <p:sp>
        <p:nvSpPr>
          <p:cNvPr id="4" name="Text 2"/>
          <p:cNvSpPr/>
          <p:nvPr/>
        </p:nvSpPr>
        <p:spPr>
          <a:xfrm>
            <a:off x="641509" y="2559298"/>
            <a:ext cx="6507956" cy="927973"/>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Heebo Light" pitchFamily="34" charset="0"/>
                <a:ea typeface="Heebo Light" pitchFamily="34" charset="-122"/>
                <a:cs typeface="Heebo Light" pitchFamily="34" charset="-120"/>
              </a:rPr>
              <a:t>Every breakthrough becomes tomorrow's baseline. </a:t>
            </a:r>
          </a:p>
          <a:p>
            <a:pPr marL="0" indent="0" algn="l">
              <a:lnSpc>
                <a:spcPts val="2400"/>
              </a:lnSpc>
              <a:buNone/>
            </a:pPr>
            <a:r>
              <a:rPr lang="en-US" dirty="0">
                <a:solidFill>
                  <a:srgbClr val="DCD7E5"/>
                </a:solidFill>
                <a:latin typeface="Heebo Light" pitchFamily="34" charset="0"/>
                <a:ea typeface="Heebo Light" pitchFamily="34" charset="-122"/>
                <a:cs typeface="Heebo Light" pitchFamily="34" charset="-120"/>
              </a:rPr>
              <a:t>Each achievement in AI—from autonomous vehicles to natural language processing—builds upon previous innovations whilst opening new frontiers for exploration.</a:t>
            </a:r>
            <a:endParaRPr lang="en-US" dirty="0"/>
          </a:p>
        </p:txBody>
      </p:sp>
      <p:sp>
        <p:nvSpPr>
          <p:cNvPr id="5" name="Text 3"/>
          <p:cNvSpPr/>
          <p:nvPr/>
        </p:nvSpPr>
        <p:spPr>
          <a:xfrm>
            <a:off x="602295" y="4462611"/>
            <a:ext cx="6507956" cy="1237298"/>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Heebo Light" pitchFamily="34" charset="0"/>
                <a:ea typeface="Heebo Light" pitchFamily="34" charset="-122"/>
                <a:cs typeface="Heebo Light" pitchFamily="34" charset="-120"/>
              </a:rPr>
              <a:t>Understanding state of the art helps us appreciate how far we've come and illuminates the path forwards. </a:t>
            </a:r>
          </a:p>
          <a:p>
            <a:pPr marL="0" indent="0" algn="l">
              <a:lnSpc>
                <a:spcPts val="2400"/>
              </a:lnSpc>
              <a:buNone/>
            </a:pPr>
            <a:r>
              <a:rPr lang="en-US" dirty="0">
                <a:solidFill>
                  <a:srgbClr val="DCD7E5"/>
                </a:solidFill>
                <a:latin typeface="Heebo Light" pitchFamily="34" charset="0"/>
                <a:ea typeface="Heebo Light" pitchFamily="34" charset="-122"/>
                <a:cs typeface="Heebo Light" pitchFamily="34" charset="-120"/>
              </a:rPr>
              <a:t>As students and professionals entering this field, you're not just learning about past achievements—you're preparing to define the next generation of breakthroughs.</a:t>
            </a:r>
            <a:endParaRPr lang="en-US" dirty="0"/>
          </a:p>
        </p:txBody>
      </p:sp>
      <p:pic>
        <p:nvPicPr>
          <p:cNvPr id="6" name="Image 0" descr="preencoded.png"/>
          <p:cNvPicPr>
            <a:picLocks noChangeAspect="1"/>
          </p:cNvPicPr>
          <p:nvPr/>
        </p:nvPicPr>
        <p:blipFill>
          <a:blip r:embed="rId3"/>
          <a:stretch>
            <a:fillRect/>
          </a:stretch>
        </p:blipFill>
        <p:spPr>
          <a:xfrm>
            <a:off x="7511415" y="1314569"/>
            <a:ext cx="6507956" cy="6507956"/>
          </a:xfrm>
          <a:prstGeom prst="rect">
            <a:avLst/>
          </a:prstGeom>
        </p:spPr>
      </p:pic>
      <p:sp>
        <p:nvSpPr>
          <p:cNvPr id="7" name="Text 4"/>
          <p:cNvSpPr/>
          <p:nvPr/>
        </p:nvSpPr>
        <p:spPr>
          <a:xfrm>
            <a:off x="850583" y="8344376"/>
            <a:ext cx="13161169" cy="247412"/>
          </a:xfrm>
          <a:prstGeom prst="rect">
            <a:avLst/>
          </a:prstGeom>
          <a:noFill/>
          <a:ln/>
        </p:spPr>
        <p:txBody>
          <a:bodyPr wrap="none" lIns="0" tIns="0" rIns="0" bIns="0" rtlCol="0" anchor="t"/>
          <a:lstStyle/>
          <a:p>
            <a:pPr marL="0" indent="0" algn="l">
              <a:lnSpc>
                <a:spcPts val="1900"/>
              </a:lnSpc>
              <a:buNone/>
            </a:pPr>
            <a:endParaRPr lang="en-US" sz="1200" dirty="0"/>
          </a:p>
        </p:txBody>
      </p:sp>
      <p:sp>
        <p:nvSpPr>
          <p:cNvPr id="8" name="Shape 5"/>
          <p:cNvSpPr/>
          <p:nvPr/>
        </p:nvSpPr>
        <p:spPr>
          <a:xfrm>
            <a:off x="618649" y="8170426"/>
            <a:ext cx="22860" cy="595313"/>
          </a:xfrm>
          <a:prstGeom prst="rect">
            <a:avLst/>
          </a:prstGeom>
          <a:solidFill>
            <a:srgbClr val="481C9E"/>
          </a:solidFill>
          <a:ln/>
        </p:spPr>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CBDB1D4-FC52-F107-221A-4337BB25F254}"/>
                  </a:ext>
                </a:extLst>
              </p14:cNvPr>
              <p14:cNvContentPartPr/>
              <p14:nvPr/>
            </p14:nvContentPartPr>
            <p14:xfrm>
              <a:off x="12933508" y="7797415"/>
              <a:ext cx="1557000" cy="269280"/>
            </p14:xfrm>
          </p:contentPart>
        </mc:Choice>
        <mc:Fallback xmlns="">
          <p:pic>
            <p:nvPicPr>
              <p:cNvPr id="9" name="Ink 8">
                <a:extLst>
                  <a:ext uri="{FF2B5EF4-FFF2-40B4-BE49-F238E27FC236}">
                    <a16:creationId xmlns:a16="http://schemas.microsoft.com/office/drawing/2014/main" id="{7CBDB1D4-FC52-F107-221A-4337BB25F254}"/>
                  </a:ext>
                </a:extLst>
              </p:cNvPr>
              <p:cNvPicPr/>
              <p:nvPr/>
            </p:nvPicPr>
            <p:blipFill>
              <a:blip r:embed="rId5"/>
              <a:stretch>
                <a:fillRect/>
              </a:stretch>
            </p:blipFill>
            <p:spPr>
              <a:xfrm>
                <a:off x="12870508" y="7734775"/>
                <a:ext cx="1682640" cy="394920"/>
              </a:xfrm>
              <a:prstGeom prst="rect">
                <a:avLst/>
              </a:prstGeom>
            </p:spPr>
          </p:pic>
        </mc:Fallback>
      </mc:AlternateContent>
      <p:pic>
        <p:nvPicPr>
          <p:cNvPr id="10" name="Picture 2" descr="Home">
            <a:extLst>
              <a:ext uri="{FF2B5EF4-FFF2-40B4-BE49-F238E27FC236}">
                <a16:creationId xmlns:a16="http://schemas.microsoft.com/office/drawing/2014/main" id="{3E083C03-0916-5CEB-5DB8-43E826BFC89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98480" y="125956"/>
            <a:ext cx="3687644" cy="120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992</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Heebo Light</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Sai Ganesh</cp:lastModifiedBy>
  <cp:revision>4</cp:revision>
  <dcterms:created xsi:type="dcterms:W3CDTF">2025-12-03T15:05:52Z</dcterms:created>
  <dcterms:modified xsi:type="dcterms:W3CDTF">2025-12-05T00:52:00Z</dcterms:modified>
</cp:coreProperties>
</file>